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2"/>
  </p:sldMasterIdLst>
  <p:notesMasterIdLst>
    <p:notesMasterId r:id="rId21"/>
  </p:notesMasterIdLst>
  <p:sldIdLst>
    <p:sldId id="274" r:id="rId3"/>
    <p:sldId id="314" r:id="rId4"/>
    <p:sldId id="279" r:id="rId5"/>
    <p:sldId id="326" r:id="rId6"/>
    <p:sldId id="315" r:id="rId7"/>
    <p:sldId id="321" r:id="rId8"/>
    <p:sldId id="316" r:id="rId9"/>
    <p:sldId id="317" r:id="rId10"/>
    <p:sldId id="324" r:id="rId11"/>
    <p:sldId id="312" r:id="rId12"/>
    <p:sldId id="283" r:id="rId13"/>
    <p:sldId id="332" r:id="rId14"/>
    <p:sldId id="325" r:id="rId15"/>
    <p:sldId id="327" r:id="rId16"/>
    <p:sldId id="330" r:id="rId17"/>
    <p:sldId id="320" r:id="rId18"/>
    <p:sldId id="331" r:id="rId19"/>
    <p:sldId id="303" r:id="rId20"/>
  </p:sldIdLst>
  <p:sldSz cx="12192000" cy="6858000"/>
  <p:notesSz cx="6858000" cy="9144000"/>
  <p:embeddedFontLst>
    <p:embeddedFont>
      <p:font typeface="微软雅黑" panose="020B0503020204020204" pitchFamily="34" charset="-122"/>
      <p:regular r:id="rId22"/>
      <p:bold r:id="rId23"/>
    </p:embeddedFont>
    <p:embeddedFont>
      <p:font typeface="华文行楷" panose="02010800040101010101" pitchFamily="2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Arial Black" panose="020B0A04020102020204" pitchFamily="34" charset="0"/>
      <p:bold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pos="1459" userDrawn="1">
          <p15:clr>
            <a:srgbClr val="A4A3A4"/>
          </p15:clr>
        </p15:guide>
        <p15:guide id="8" pos="62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BB9A"/>
    <a:srgbClr val="7F6E96"/>
    <a:srgbClr val="F9A19D"/>
    <a:srgbClr val="F67872"/>
    <a:srgbClr val="404040"/>
    <a:srgbClr val="FBFBFB"/>
    <a:srgbClr val="EEEA2E"/>
    <a:srgbClr val="F45A52"/>
    <a:srgbClr val="9B980D"/>
    <a:srgbClr val="138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512" y="44"/>
      </p:cViewPr>
      <p:guideLst>
        <p:guide orient="horz" pos="2160"/>
        <p:guide pos="3840"/>
        <p:guide pos="211"/>
        <p:guide pos="7469"/>
        <p:guide orient="horz" pos="4088"/>
        <p:guide orient="horz" pos="232"/>
        <p:guide pos="1459"/>
        <p:guide pos="62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C5AA70-527A-F747-8554-7C31AB374683}" type="doc">
      <dgm:prSet loTypeId="urn:microsoft.com/office/officeart/2005/8/layout/radial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7499675-A72D-A744-AD0A-6011792C95CB}">
      <dgm:prSet phldrT="[文本]" custT="1"/>
      <dgm:spPr/>
      <dgm:t>
        <a:bodyPr/>
        <a:lstStyle/>
        <a:p>
          <a:pPr>
            <a:lnSpc>
              <a:spcPct val="120000"/>
            </a:lnSpc>
          </a:pPr>
          <a:r>
            <a:rPr lang="en-US" altLang="zh-CN" sz="1600"/>
            <a:t>MP3 Player</a:t>
          </a:r>
          <a:endParaRPr lang="zh-CN" altLang="en-US" sz="1600" dirty="0"/>
        </a:p>
      </dgm:t>
    </dgm:pt>
    <dgm:pt modelId="{670FED7A-D1C3-9649-AD6D-759AEEFDE1EF}" type="parTrans" cxnId="{167DF18F-4E5D-5346-9A4F-C94F18DC554E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1200"/>
        </a:p>
      </dgm:t>
    </dgm:pt>
    <dgm:pt modelId="{CA8A9056-BA12-7F4F-AE05-321B67C3191A}" type="sibTrans" cxnId="{167DF18F-4E5D-5346-9A4F-C94F18DC554E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1200"/>
        </a:p>
      </dgm:t>
    </dgm:pt>
    <dgm:pt modelId="{887268D9-23CB-E14F-A0BB-493D21B4A3E8}">
      <dgm:prSet phldrT="[文本]" custT="1"/>
      <dgm:spPr/>
      <dgm:t>
        <a:bodyPr/>
        <a:lstStyle/>
        <a:p>
          <a:pPr>
            <a:lnSpc>
              <a:spcPct val="120000"/>
            </a:lnSpc>
          </a:pPr>
          <a:r>
            <a:rPr lang="en-US" altLang="zh-CN" sz="1600"/>
            <a:t>Regular playing</a:t>
          </a:r>
          <a:endParaRPr lang="zh-CN" altLang="en-US" sz="1600" dirty="0"/>
        </a:p>
      </dgm:t>
    </dgm:pt>
    <dgm:pt modelId="{D9F49045-9D96-A141-81BA-F4427730949E}" type="parTrans" cxnId="{3B7F1423-81B0-CB47-A251-623F6FE9D8C4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1200"/>
        </a:p>
      </dgm:t>
    </dgm:pt>
    <dgm:pt modelId="{072E7EC0-4731-E24A-A315-8A348E3FD4B7}" type="sibTrans" cxnId="{3B7F1423-81B0-CB47-A251-623F6FE9D8C4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1200">
            <a:solidFill>
              <a:schemeClr val="tx1"/>
            </a:solidFill>
          </a:endParaRPr>
        </a:p>
      </dgm:t>
    </dgm:pt>
    <dgm:pt modelId="{1D0AE9DB-9136-564F-803A-06D7F2A076BC}">
      <dgm:prSet phldrT="[文本]" custT="1"/>
      <dgm:spPr/>
      <dgm:t>
        <a:bodyPr/>
        <a:lstStyle/>
        <a:p>
          <a:pPr>
            <a:lnSpc>
              <a:spcPct val="120000"/>
            </a:lnSpc>
          </a:pPr>
          <a:r>
            <a:rPr lang="en-US" altLang="zh-CN" sz="1600" dirty="0"/>
            <a:t>Backward playing</a:t>
          </a:r>
          <a:endParaRPr lang="zh-CN" altLang="en-US" sz="1600" dirty="0"/>
        </a:p>
      </dgm:t>
    </dgm:pt>
    <dgm:pt modelId="{98D9A028-CA83-4E4D-A703-62C67C9A2D66}" type="parTrans" cxnId="{B5F62B8B-B5E4-384D-BB7D-72A08F5C01F3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1200"/>
        </a:p>
      </dgm:t>
    </dgm:pt>
    <dgm:pt modelId="{9975205B-4312-934E-A768-31A48F454202}" type="sibTrans" cxnId="{B5F62B8B-B5E4-384D-BB7D-72A08F5C01F3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1200">
            <a:solidFill>
              <a:schemeClr val="tx1"/>
            </a:solidFill>
          </a:endParaRPr>
        </a:p>
      </dgm:t>
    </dgm:pt>
    <dgm:pt modelId="{032777F3-91CF-B94D-9F89-BAEAC69A5D1B}">
      <dgm:prSet phldrT="[文本]" custT="1"/>
      <dgm:spPr/>
      <dgm:t>
        <a:bodyPr/>
        <a:lstStyle/>
        <a:p>
          <a:pPr>
            <a:lnSpc>
              <a:spcPct val="120000"/>
            </a:lnSpc>
          </a:pPr>
          <a:r>
            <a:rPr lang="en-US" altLang="zh-CN" sz="1600"/>
            <a:t>Forward playing</a:t>
          </a:r>
          <a:endParaRPr lang="zh-CN" altLang="en-US" sz="1600" dirty="0"/>
        </a:p>
      </dgm:t>
    </dgm:pt>
    <dgm:pt modelId="{D363F1C1-EF86-4D48-AF68-AA7EE1205856}" type="parTrans" cxnId="{748ADD79-5428-FE4F-852C-9DBA1CF8F4CE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1200"/>
        </a:p>
      </dgm:t>
    </dgm:pt>
    <dgm:pt modelId="{698BAFFC-6BD7-8642-8C33-AA03C62DD4A9}" type="sibTrans" cxnId="{748ADD79-5428-FE4F-852C-9DBA1CF8F4CE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1200">
            <a:solidFill>
              <a:schemeClr val="tx1"/>
            </a:solidFill>
          </a:endParaRPr>
        </a:p>
      </dgm:t>
    </dgm:pt>
    <dgm:pt modelId="{E8B1CBD7-647A-4D49-99AB-576269726B5F}" type="pres">
      <dgm:prSet presAssocID="{CCC5AA70-527A-F747-8554-7C31AB37468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8104979-3C81-9F4C-9B78-36ED4EC127B7}" type="pres">
      <dgm:prSet presAssocID="{87499675-A72D-A744-AD0A-6011792C95CB}" presName="centerShape" presStyleLbl="node0" presStyleIdx="0" presStyleCnt="1"/>
      <dgm:spPr/>
    </dgm:pt>
    <dgm:pt modelId="{6AEDF230-2233-E445-89AC-D570D6FB9EB6}" type="pres">
      <dgm:prSet presAssocID="{887268D9-23CB-E14F-A0BB-493D21B4A3E8}" presName="node" presStyleLbl="node1" presStyleIdx="0" presStyleCnt="3">
        <dgm:presLayoutVars>
          <dgm:bulletEnabled val="1"/>
        </dgm:presLayoutVars>
      </dgm:prSet>
      <dgm:spPr/>
    </dgm:pt>
    <dgm:pt modelId="{881CB5EB-AD61-AE4F-B58F-CE0192E8F4CD}" type="pres">
      <dgm:prSet presAssocID="{887268D9-23CB-E14F-A0BB-493D21B4A3E8}" presName="dummy" presStyleCnt="0"/>
      <dgm:spPr/>
    </dgm:pt>
    <dgm:pt modelId="{20D06996-7EB4-6E42-B31C-ED3A01C2F50C}" type="pres">
      <dgm:prSet presAssocID="{072E7EC0-4731-E24A-A315-8A348E3FD4B7}" presName="sibTrans" presStyleLbl="sibTrans2D1" presStyleIdx="0" presStyleCnt="3"/>
      <dgm:spPr/>
    </dgm:pt>
    <dgm:pt modelId="{4B323B6C-D620-6744-96D4-672164D6F39E}" type="pres">
      <dgm:prSet presAssocID="{1D0AE9DB-9136-564F-803A-06D7F2A076BC}" presName="node" presStyleLbl="node1" presStyleIdx="1" presStyleCnt="3">
        <dgm:presLayoutVars>
          <dgm:bulletEnabled val="1"/>
        </dgm:presLayoutVars>
      </dgm:prSet>
      <dgm:spPr/>
    </dgm:pt>
    <dgm:pt modelId="{545E8AEA-E0F0-E24C-89E8-93B2D5BC2431}" type="pres">
      <dgm:prSet presAssocID="{1D0AE9DB-9136-564F-803A-06D7F2A076BC}" presName="dummy" presStyleCnt="0"/>
      <dgm:spPr/>
    </dgm:pt>
    <dgm:pt modelId="{7A22BE04-52C1-5048-8FF3-2071E1D7283C}" type="pres">
      <dgm:prSet presAssocID="{9975205B-4312-934E-A768-31A48F454202}" presName="sibTrans" presStyleLbl="sibTrans2D1" presStyleIdx="1" presStyleCnt="3"/>
      <dgm:spPr/>
    </dgm:pt>
    <dgm:pt modelId="{1B004BD3-B209-DC46-BF6B-146053597EE5}" type="pres">
      <dgm:prSet presAssocID="{032777F3-91CF-B94D-9F89-BAEAC69A5D1B}" presName="node" presStyleLbl="node1" presStyleIdx="2" presStyleCnt="3">
        <dgm:presLayoutVars>
          <dgm:bulletEnabled val="1"/>
        </dgm:presLayoutVars>
      </dgm:prSet>
      <dgm:spPr/>
    </dgm:pt>
    <dgm:pt modelId="{DD3D4988-2670-6545-93BF-1A4B336D6371}" type="pres">
      <dgm:prSet presAssocID="{032777F3-91CF-B94D-9F89-BAEAC69A5D1B}" presName="dummy" presStyleCnt="0"/>
      <dgm:spPr/>
    </dgm:pt>
    <dgm:pt modelId="{A1C32003-937F-BA45-96CD-D030CC41FEAF}" type="pres">
      <dgm:prSet presAssocID="{698BAFFC-6BD7-8642-8C33-AA03C62DD4A9}" presName="sibTrans" presStyleLbl="sibTrans2D1" presStyleIdx="2" presStyleCnt="3"/>
      <dgm:spPr/>
    </dgm:pt>
  </dgm:ptLst>
  <dgm:cxnLst>
    <dgm:cxn modelId="{3CBA790C-8713-8241-BEB7-537F697DD650}" type="presOf" srcId="{072E7EC0-4731-E24A-A315-8A348E3FD4B7}" destId="{20D06996-7EB4-6E42-B31C-ED3A01C2F50C}" srcOrd="0" destOrd="0" presId="urn:microsoft.com/office/officeart/2005/8/layout/radial6"/>
    <dgm:cxn modelId="{3B7F1423-81B0-CB47-A251-623F6FE9D8C4}" srcId="{87499675-A72D-A744-AD0A-6011792C95CB}" destId="{887268D9-23CB-E14F-A0BB-493D21B4A3E8}" srcOrd="0" destOrd="0" parTransId="{D9F49045-9D96-A141-81BA-F4427730949E}" sibTransId="{072E7EC0-4731-E24A-A315-8A348E3FD4B7}"/>
    <dgm:cxn modelId="{9A2FE82E-F73D-6C4C-B320-57B36283EE2C}" type="presOf" srcId="{87499675-A72D-A744-AD0A-6011792C95CB}" destId="{18104979-3C81-9F4C-9B78-36ED4EC127B7}" srcOrd="0" destOrd="0" presId="urn:microsoft.com/office/officeart/2005/8/layout/radial6"/>
    <dgm:cxn modelId="{BEE9E655-BCEC-4245-BB49-EE20F59AC68E}" type="presOf" srcId="{9975205B-4312-934E-A768-31A48F454202}" destId="{7A22BE04-52C1-5048-8FF3-2071E1D7283C}" srcOrd="0" destOrd="0" presId="urn:microsoft.com/office/officeart/2005/8/layout/radial6"/>
    <dgm:cxn modelId="{748ADD79-5428-FE4F-852C-9DBA1CF8F4CE}" srcId="{87499675-A72D-A744-AD0A-6011792C95CB}" destId="{032777F3-91CF-B94D-9F89-BAEAC69A5D1B}" srcOrd="2" destOrd="0" parTransId="{D363F1C1-EF86-4D48-AF68-AA7EE1205856}" sibTransId="{698BAFFC-6BD7-8642-8C33-AA03C62DD4A9}"/>
    <dgm:cxn modelId="{B5F62B8B-B5E4-384D-BB7D-72A08F5C01F3}" srcId="{87499675-A72D-A744-AD0A-6011792C95CB}" destId="{1D0AE9DB-9136-564F-803A-06D7F2A076BC}" srcOrd="1" destOrd="0" parTransId="{98D9A028-CA83-4E4D-A703-62C67C9A2D66}" sibTransId="{9975205B-4312-934E-A768-31A48F454202}"/>
    <dgm:cxn modelId="{1DDB808D-5AAA-BF46-8337-CACCC44EB252}" type="presOf" srcId="{698BAFFC-6BD7-8642-8C33-AA03C62DD4A9}" destId="{A1C32003-937F-BA45-96CD-D030CC41FEAF}" srcOrd="0" destOrd="0" presId="urn:microsoft.com/office/officeart/2005/8/layout/radial6"/>
    <dgm:cxn modelId="{167DF18F-4E5D-5346-9A4F-C94F18DC554E}" srcId="{CCC5AA70-527A-F747-8554-7C31AB374683}" destId="{87499675-A72D-A744-AD0A-6011792C95CB}" srcOrd="0" destOrd="0" parTransId="{670FED7A-D1C3-9649-AD6D-759AEEFDE1EF}" sibTransId="{CA8A9056-BA12-7F4F-AE05-321B67C3191A}"/>
    <dgm:cxn modelId="{7164049A-C057-4F49-8554-A9259EBCE729}" type="presOf" srcId="{CCC5AA70-527A-F747-8554-7C31AB374683}" destId="{E8B1CBD7-647A-4D49-99AB-576269726B5F}" srcOrd="0" destOrd="0" presId="urn:microsoft.com/office/officeart/2005/8/layout/radial6"/>
    <dgm:cxn modelId="{E3D7FEB0-D5B6-A64B-8A9E-D4D716C06377}" type="presOf" srcId="{032777F3-91CF-B94D-9F89-BAEAC69A5D1B}" destId="{1B004BD3-B209-DC46-BF6B-146053597EE5}" srcOrd="0" destOrd="0" presId="urn:microsoft.com/office/officeart/2005/8/layout/radial6"/>
    <dgm:cxn modelId="{13CBB7CA-ABC7-0942-B4BD-2957388FEF54}" type="presOf" srcId="{887268D9-23CB-E14F-A0BB-493D21B4A3E8}" destId="{6AEDF230-2233-E445-89AC-D570D6FB9EB6}" srcOrd="0" destOrd="0" presId="urn:microsoft.com/office/officeart/2005/8/layout/radial6"/>
    <dgm:cxn modelId="{965FC9F8-7E8E-454B-B901-9E86688D7017}" type="presOf" srcId="{1D0AE9DB-9136-564F-803A-06D7F2A076BC}" destId="{4B323B6C-D620-6744-96D4-672164D6F39E}" srcOrd="0" destOrd="0" presId="urn:microsoft.com/office/officeart/2005/8/layout/radial6"/>
    <dgm:cxn modelId="{6F777815-4A9D-C547-8857-EF72E372E5D0}" type="presParOf" srcId="{E8B1CBD7-647A-4D49-99AB-576269726B5F}" destId="{18104979-3C81-9F4C-9B78-36ED4EC127B7}" srcOrd="0" destOrd="0" presId="urn:microsoft.com/office/officeart/2005/8/layout/radial6"/>
    <dgm:cxn modelId="{CE45636D-5015-4B45-8EB0-AC0233B6CB7A}" type="presParOf" srcId="{E8B1CBD7-647A-4D49-99AB-576269726B5F}" destId="{6AEDF230-2233-E445-89AC-D570D6FB9EB6}" srcOrd="1" destOrd="0" presId="urn:microsoft.com/office/officeart/2005/8/layout/radial6"/>
    <dgm:cxn modelId="{0C8BDED8-E8A5-BD40-8C3E-BAAF1D1C85DD}" type="presParOf" srcId="{E8B1CBD7-647A-4D49-99AB-576269726B5F}" destId="{881CB5EB-AD61-AE4F-B58F-CE0192E8F4CD}" srcOrd="2" destOrd="0" presId="urn:microsoft.com/office/officeart/2005/8/layout/radial6"/>
    <dgm:cxn modelId="{6DDBEDB1-7991-7742-B41A-A0CCB07ED476}" type="presParOf" srcId="{E8B1CBD7-647A-4D49-99AB-576269726B5F}" destId="{20D06996-7EB4-6E42-B31C-ED3A01C2F50C}" srcOrd="3" destOrd="0" presId="urn:microsoft.com/office/officeart/2005/8/layout/radial6"/>
    <dgm:cxn modelId="{3C88E875-603D-0E4C-9670-7B89F61AE7EF}" type="presParOf" srcId="{E8B1CBD7-647A-4D49-99AB-576269726B5F}" destId="{4B323B6C-D620-6744-96D4-672164D6F39E}" srcOrd="4" destOrd="0" presId="urn:microsoft.com/office/officeart/2005/8/layout/radial6"/>
    <dgm:cxn modelId="{E52ACB6F-4BE1-B641-9A74-AFBD8F0C034E}" type="presParOf" srcId="{E8B1CBD7-647A-4D49-99AB-576269726B5F}" destId="{545E8AEA-E0F0-E24C-89E8-93B2D5BC2431}" srcOrd="5" destOrd="0" presId="urn:microsoft.com/office/officeart/2005/8/layout/radial6"/>
    <dgm:cxn modelId="{207A2277-15EA-A945-8177-6E1B6EF60C40}" type="presParOf" srcId="{E8B1CBD7-647A-4D49-99AB-576269726B5F}" destId="{7A22BE04-52C1-5048-8FF3-2071E1D7283C}" srcOrd="6" destOrd="0" presId="urn:microsoft.com/office/officeart/2005/8/layout/radial6"/>
    <dgm:cxn modelId="{5574DC9F-A4E7-7346-BE87-3ED44F7D9720}" type="presParOf" srcId="{E8B1CBD7-647A-4D49-99AB-576269726B5F}" destId="{1B004BD3-B209-DC46-BF6B-146053597EE5}" srcOrd="7" destOrd="0" presId="urn:microsoft.com/office/officeart/2005/8/layout/radial6"/>
    <dgm:cxn modelId="{CB9DF30A-61D4-DC44-AC9C-2C2FC718AA53}" type="presParOf" srcId="{E8B1CBD7-647A-4D49-99AB-576269726B5F}" destId="{DD3D4988-2670-6545-93BF-1A4B336D6371}" srcOrd="8" destOrd="0" presId="urn:microsoft.com/office/officeart/2005/8/layout/radial6"/>
    <dgm:cxn modelId="{A0776A75-2E3F-F748-BB76-2AC4BD206BEC}" type="presParOf" srcId="{E8B1CBD7-647A-4D49-99AB-576269726B5F}" destId="{A1C32003-937F-BA45-96CD-D030CC41FEAF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5AE01-B25F-5F45-A9D8-51BDC545C602}" type="doc">
      <dgm:prSet loTypeId="urn:microsoft.com/office/officeart/2008/layout/LinedList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11DB6CBC-1B9C-2346-8CE7-80345117BB3F}">
      <dgm:prSet phldrT="[文本]" custT="1"/>
      <dgm:spPr/>
      <dgm:t>
        <a:bodyPr/>
        <a:lstStyle/>
        <a:p>
          <a:r>
            <a:rPr lang="en-US" altLang="zh-CN" sz="4400" dirty="0">
              <a:solidFill>
                <a:schemeClr val="tx1"/>
              </a:solidFill>
            </a:rPr>
            <a:t>MP3 Player</a:t>
          </a:r>
          <a:endParaRPr lang="zh-CN" altLang="en-US" sz="4400" dirty="0">
            <a:solidFill>
              <a:schemeClr val="tx1"/>
            </a:solidFill>
          </a:endParaRPr>
        </a:p>
      </dgm:t>
    </dgm:pt>
    <dgm:pt modelId="{482ED131-CBAB-FC42-B781-CE23A824F504}" type="parTrans" cxnId="{129E724B-0141-9A4D-AD12-77C2F71E84EE}">
      <dgm:prSet/>
      <dgm:spPr/>
      <dgm:t>
        <a:bodyPr/>
        <a:lstStyle/>
        <a:p>
          <a:endParaRPr lang="zh-CN" altLang="en-US"/>
        </a:p>
      </dgm:t>
    </dgm:pt>
    <dgm:pt modelId="{9264D9E6-9B3C-E047-B7D0-E697529EB03E}" type="sibTrans" cxnId="{129E724B-0141-9A4D-AD12-77C2F71E84EE}">
      <dgm:prSet/>
      <dgm:spPr/>
      <dgm:t>
        <a:bodyPr/>
        <a:lstStyle/>
        <a:p>
          <a:endParaRPr lang="zh-CN" altLang="en-US"/>
        </a:p>
      </dgm:t>
    </dgm:pt>
    <dgm:pt modelId="{D5C4FF48-57A7-7740-9BCE-10C4A1E94636}">
      <dgm:prSet phldrT="[文本]" custT="1"/>
      <dgm:spPr/>
      <dgm:t>
        <a:bodyPr/>
        <a:lstStyle/>
        <a:p>
          <a:r>
            <a:rPr lang="en-US" altLang="zh-CN" sz="4000" dirty="0">
              <a:solidFill>
                <a:srgbClr val="F45A52"/>
              </a:solidFill>
            </a:rPr>
            <a:t>Show Current Position</a:t>
          </a:r>
          <a:endParaRPr lang="zh-CN" altLang="en-US" sz="4000" dirty="0">
            <a:solidFill>
              <a:srgbClr val="F45A52"/>
            </a:solidFill>
          </a:endParaRPr>
        </a:p>
      </dgm:t>
    </dgm:pt>
    <dgm:pt modelId="{5071F702-7DD4-814A-823B-D5D43B79B0E8}" type="parTrans" cxnId="{BBFA6715-17B7-7044-9469-DDDC242E7143}">
      <dgm:prSet/>
      <dgm:spPr/>
      <dgm:t>
        <a:bodyPr/>
        <a:lstStyle/>
        <a:p>
          <a:endParaRPr lang="zh-CN" altLang="en-US"/>
        </a:p>
      </dgm:t>
    </dgm:pt>
    <dgm:pt modelId="{DAE974EA-A31F-8047-88D2-8748B51448B5}" type="sibTrans" cxnId="{BBFA6715-17B7-7044-9469-DDDC242E7143}">
      <dgm:prSet/>
      <dgm:spPr/>
      <dgm:t>
        <a:bodyPr/>
        <a:lstStyle/>
        <a:p>
          <a:endParaRPr lang="zh-CN" altLang="en-US"/>
        </a:p>
      </dgm:t>
    </dgm:pt>
    <dgm:pt modelId="{17C6DD99-82B6-0547-8AF1-21BAC555DA98}">
      <dgm:prSet phldrT="[文本]" custT="1"/>
      <dgm:spPr/>
      <dgm:t>
        <a:bodyPr/>
        <a:lstStyle/>
        <a:p>
          <a:pPr>
            <a:lnSpc>
              <a:spcPct val="50000"/>
            </a:lnSpc>
          </a:pPr>
          <a:r>
            <a:rPr lang="en-US" altLang="zh-CN" sz="4000" dirty="0">
              <a:solidFill>
                <a:srgbClr val="7F6E96"/>
              </a:solidFill>
            </a:rPr>
            <a:t>Regular Play</a:t>
          </a:r>
        </a:p>
        <a:p>
          <a:pPr>
            <a:lnSpc>
              <a:spcPct val="50000"/>
            </a:lnSpc>
          </a:pPr>
          <a:r>
            <a:rPr lang="en-US" altLang="zh-CN" sz="3600" dirty="0">
              <a:solidFill>
                <a:srgbClr val="7F6E96"/>
              </a:solidFill>
            </a:rPr>
            <a:t>(Start/Pause/Continue)</a:t>
          </a:r>
          <a:endParaRPr lang="zh-CN" altLang="en-US" sz="3600" dirty="0">
            <a:solidFill>
              <a:srgbClr val="7F6E96"/>
            </a:solidFill>
          </a:endParaRPr>
        </a:p>
      </dgm:t>
    </dgm:pt>
    <dgm:pt modelId="{DF4521BA-C50C-FE48-A76B-1D6604E05E4C}" type="parTrans" cxnId="{40FC42B3-C2DD-0D46-BD15-762375C13066}">
      <dgm:prSet/>
      <dgm:spPr/>
      <dgm:t>
        <a:bodyPr/>
        <a:lstStyle/>
        <a:p>
          <a:endParaRPr lang="zh-CN" altLang="en-US"/>
        </a:p>
      </dgm:t>
    </dgm:pt>
    <dgm:pt modelId="{335B35AF-8D81-7749-A6DF-652316EF6604}" type="sibTrans" cxnId="{40FC42B3-C2DD-0D46-BD15-762375C13066}">
      <dgm:prSet/>
      <dgm:spPr/>
      <dgm:t>
        <a:bodyPr/>
        <a:lstStyle/>
        <a:p>
          <a:endParaRPr lang="zh-CN" altLang="en-US"/>
        </a:p>
      </dgm:t>
    </dgm:pt>
    <dgm:pt modelId="{8D1C6007-5B64-4E45-B786-6222A1FE692E}">
      <dgm:prSet phldrT="[文本]" custT="1"/>
      <dgm:spPr/>
      <dgm:t>
        <a:bodyPr/>
        <a:lstStyle/>
        <a:p>
          <a:r>
            <a:rPr lang="en-US" altLang="zh-CN" sz="4000" dirty="0" err="1">
              <a:solidFill>
                <a:srgbClr val="1BBB9A"/>
              </a:solidFill>
            </a:rPr>
            <a:t>Forward&amp;Backward</a:t>
          </a:r>
          <a:r>
            <a:rPr lang="en-US" altLang="zh-CN" sz="4000" dirty="0">
              <a:solidFill>
                <a:srgbClr val="1BBB9A"/>
              </a:solidFill>
            </a:rPr>
            <a:t> play</a:t>
          </a:r>
          <a:endParaRPr lang="zh-CN" altLang="en-US" sz="4000" dirty="0">
            <a:solidFill>
              <a:srgbClr val="1BBB9A"/>
            </a:solidFill>
          </a:endParaRPr>
        </a:p>
      </dgm:t>
    </dgm:pt>
    <dgm:pt modelId="{9D8C6346-DCC3-CF4A-A3CE-8ED0E8E60C46}" type="parTrans" cxnId="{052DF21F-BA68-E64C-A3F1-00BFE2C77649}">
      <dgm:prSet/>
      <dgm:spPr/>
      <dgm:t>
        <a:bodyPr/>
        <a:lstStyle/>
        <a:p>
          <a:endParaRPr lang="zh-CN" altLang="en-US"/>
        </a:p>
      </dgm:t>
    </dgm:pt>
    <dgm:pt modelId="{7DBBB7F0-A6A1-A64E-B46A-14991929C2C7}" type="sibTrans" cxnId="{052DF21F-BA68-E64C-A3F1-00BFE2C77649}">
      <dgm:prSet/>
      <dgm:spPr/>
      <dgm:t>
        <a:bodyPr/>
        <a:lstStyle/>
        <a:p>
          <a:endParaRPr lang="zh-CN" altLang="en-US"/>
        </a:p>
      </dgm:t>
    </dgm:pt>
    <dgm:pt modelId="{3BD497CB-E3DF-6745-8E35-B20221A6F5E5}" type="pres">
      <dgm:prSet presAssocID="{3F25AE01-B25F-5F45-A9D8-51BDC545C602}" presName="vert0" presStyleCnt="0">
        <dgm:presLayoutVars>
          <dgm:dir/>
          <dgm:animOne val="branch"/>
          <dgm:animLvl val="lvl"/>
        </dgm:presLayoutVars>
      </dgm:prSet>
      <dgm:spPr/>
    </dgm:pt>
    <dgm:pt modelId="{3A50E62D-60E8-7C4F-9407-559039D31BCA}" type="pres">
      <dgm:prSet presAssocID="{11DB6CBC-1B9C-2346-8CE7-80345117BB3F}" presName="thickLine" presStyleLbl="alignNode1" presStyleIdx="0" presStyleCnt="1"/>
      <dgm:spPr/>
    </dgm:pt>
    <dgm:pt modelId="{369F661B-31F6-5A48-AAAF-6ED2B16061B0}" type="pres">
      <dgm:prSet presAssocID="{11DB6CBC-1B9C-2346-8CE7-80345117BB3F}" presName="horz1" presStyleCnt="0"/>
      <dgm:spPr/>
    </dgm:pt>
    <dgm:pt modelId="{2682CDA2-70D2-CC47-B366-21AC02D9D819}" type="pres">
      <dgm:prSet presAssocID="{11DB6CBC-1B9C-2346-8CE7-80345117BB3F}" presName="tx1" presStyleLbl="revTx" presStyleIdx="0" presStyleCnt="4" custScaleX="265595" custScaleY="28988" custLinFactNeighborX="-342"/>
      <dgm:spPr/>
    </dgm:pt>
    <dgm:pt modelId="{38EF3A2A-2EFA-6344-8422-9E3BCB092F58}" type="pres">
      <dgm:prSet presAssocID="{11DB6CBC-1B9C-2346-8CE7-80345117BB3F}" presName="vert1" presStyleCnt="0"/>
      <dgm:spPr/>
    </dgm:pt>
    <dgm:pt modelId="{C60902A2-1331-804A-9BA2-BECC2D80BD3B}" type="pres">
      <dgm:prSet presAssocID="{D5C4FF48-57A7-7740-9BCE-10C4A1E94636}" presName="vertSpace2a" presStyleCnt="0"/>
      <dgm:spPr/>
    </dgm:pt>
    <dgm:pt modelId="{23506CC6-70C8-364C-BBF6-48CE97345B5F}" type="pres">
      <dgm:prSet presAssocID="{D5C4FF48-57A7-7740-9BCE-10C4A1E94636}" presName="horz2" presStyleCnt="0"/>
      <dgm:spPr/>
    </dgm:pt>
    <dgm:pt modelId="{82569EB3-4C8E-F24D-A33B-C2A9F7C0288C}" type="pres">
      <dgm:prSet presAssocID="{D5C4FF48-57A7-7740-9BCE-10C4A1E94636}" presName="horzSpace2" presStyleCnt="0"/>
      <dgm:spPr/>
    </dgm:pt>
    <dgm:pt modelId="{70D02257-71F9-8A43-B11F-8D26B1A45111}" type="pres">
      <dgm:prSet presAssocID="{D5C4FF48-57A7-7740-9BCE-10C4A1E94636}" presName="tx2" presStyleLbl="revTx" presStyleIdx="1" presStyleCnt="4" custScaleX="163641" custScaleY="75411" custLinFactY="86809" custLinFactNeighborX="136" custLinFactNeighborY="100000"/>
      <dgm:spPr/>
    </dgm:pt>
    <dgm:pt modelId="{76D8FAB4-EE7B-4944-A80E-08CACC2D6567}" type="pres">
      <dgm:prSet presAssocID="{D5C4FF48-57A7-7740-9BCE-10C4A1E94636}" presName="vert2" presStyleCnt="0"/>
      <dgm:spPr/>
    </dgm:pt>
    <dgm:pt modelId="{8CF1F6FE-5EDD-504C-809B-0AFC38C22C3A}" type="pres">
      <dgm:prSet presAssocID="{D5C4FF48-57A7-7740-9BCE-10C4A1E94636}" presName="thinLine2b" presStyleLbl="callout" presStyleIdx="0" presStyleCnt="3" custLinFactNeighborY="-91145"/>
      <dgm:spPr/>
    </dgm:pt>
    <dgm:pt modelId="{045AFBCF-2388-1C4D-B1BA-77AC09090BEC}" type="pres">
      <dgm:prSet presAssocID="{D5C4FF48-57A7-7740-9BCE-10C4A1E94636}" presName="vertSpace2b" presStyleCnt="0"/>
      <dgm:spPr/>
    </dgm:pt>
    <dgm:pt modelId="{6830DDE7-7B85-C549-838F-F78E479F09A3}" type="pres">
      <dgm:prSet presAssocID="{17C6DD99-82B6-0547-8AF1-21BAC555DA98}" presName="horz2" presStyleCnt="0"/>
      <dgm:spPr/>
    </dgm:pt>
    <dgm:pt modelId="{DC97B854-1B5A-9B45-B4B7-61F759E2C020}" type="pres">
      <dgm:prSet presAssocID="{17C6DD99-82B6-0547-8AF1-21BAC555DA98}" presName="horzSpace2" presStyleCnt="0"/>
      <dgm:spPr/>
    </dgm:pt>
    <dgm:pt modelId="{73EA4DA0-A14D-B943-81AC-60EE262D9760}" type="pres">
      <dgm:prSet presAssocID="{17C6DD99-82B6-0547-8AF1-21BAC555DA98}" presName="tx2" presStyleLbl="revTx" presStyleIdx="2" presStyleCnt="4" custScaleX="150761" custLinFactNeighborX="-312" custLinFactNeighborY="-66732"/>
      <dgm:spPr/>
    </dgm:pt>
    <dgm:pt modelId="{29B2A498-D311-044E-A23D-FB0442ADCA01}" type="pres">
      <dgm:prSet presAssocID="{17C6DD99-82B6-0547-8AF1-21BAC555DA98}" presName="vert2" presStyleCnt="0"/>
      <dgm:spPr/>
    </dgm:pt>
    <dgm:pt modelId="{CE63898D-DB0A-2648-8FA0-64514957252B}" type="pres">
      <dgm:prSet presAssocID="{17C6DD99-82B6-0547-8AF1-21BAC555DA98}" presName="thinLine2b" presStyleLbl="callout" presStyleIdx="1" presStyleCnt="3" custLinFactY="-400000" custLinFactNeighborY="-462714"/>
      <dgm:spPr/>
    </dgm:pt>
    <dgm:pt modelId="{40EFACCA-DC8A-BF43-AFD4-1BA43D2575D4}" type="pres">
      <dgm:prSet presAssocID="{17C6DD99-82B6-0547-8AF1-21BAC555DA98}" presName="vertSpace2b" presStyleCnt="0"/>
      <dgm:spPr/>
    </dgm:pt>
    <dgm:pt modelId="{31520BA6-54F2-994F-994D-74D37B9877DE}" type="pres">
      <dgm:prSet presAssocID="{8D1C6007-5B64-4E45-B786-6222A1FE692E}" presName="horz2" presStyleCnt="0"/>
      <dgm:spPr/>
    </dgm:pt>
    <dgm:pt modelId="{BB8EE3BC-DBE4-754E-AEF5-EB29FC131B67}" type="pres">
      <dgm:prSet presAssocID="{8D1C6007-5B64-4E45-B786-6222A1FE692E}" presName="horzSpace2" presStyleCnt="0"/>
      <dgm:spPr/>
    </dgm:pt>
    <dgm:pt modelId="{96FE4E18-5653-8947-A122-97A70E7A7E3F}" type="pres">
      <dgm:prSet presAssocID="{8D1C6007-5B64-4E45-B786-6222A1FE692E}" presName="tx2" presStyleLbl="revTx" presStyleIdx="3" presStyleCnt="4" custScaleX="160842" custLinFactNeighborY="-80056"/>
      <dgm:spPr/>
    </dgm:pt>
    <dgm:pt modelId="{44498B4E-E018-6849-9991-E53353B70252}" type="pres">
      <dgm:prSet presAssocID="{8D1C6007-5B64-4E45-B786-6222A1FE692E}" presName="vert2" presStyleCnt="0"/>
      <dgm:spPr/>
    </dgm:pt>
    <dgm:pt modelId="{37BFFAE9-27E4-E042-8997-D02E8B1C2E10}" type="pres">
      <dgm:prSet presAssocID="{8D1C6007-5B64-4E45-B786-6222A1FE692E}" presName="thinLine2b" presStyleLbl="callout" presStyleIdx="2" presStyleCnt="3" custLinFactY="-794461" custLinFactNeighborY="-800000"/>
      <dgm:spPr/>
    </dgm:pt>
    <dgm:pt modelId="{685D84B4-69D8-B844-8A90-8575FA70C99C}" type="pres">
      <dgm:prSet presAssocID="{8D1C6007-5B64-4E45-B786-6222A1FE692E}" presName="vertSpace2b" presStyleCnt="0"/>
      <dgm:spPr/>
    </dgm:pt>
  </dgm:ptLst>
  <dgm:cxnLst>
    <dgm:cxn modelId="{C5B12D0D-295D-D348-B752-B408CFBE6B2D}" type="presOf" srcId="{3F25AE01-B25F-5F45-A9D8-51BDC545C602}" destId="{3BD497CB-E3DF-6745-8E35-B20221A6F5E5}" srcOrd="0" destOrd="0" presId="urn:microsoft.com/office/officeart/2008/layout/LinedList"/>
    <dgm:cxn modelId="{BBFA6715-17B7-7044-9469-DDDC242E7143}" srcId="{11DB6CBC-1B9C-2346-8CE7-80345117BB3F}" destId="{D5C4FF48-57A7-7740-9BCE-10C4A1E94636}" srcOrd="0" destOrd="0" parTransId="{5071F702-7DD4-814A-823B-D5D43B79B0E8}" sibTransId="{DAE974EA-A31F-8047-88D2-8748B51448B5}"/>
    <dgm:cxn modelId="{052DF21F-BA68-E64C-A3F1-00BFE2C77649}" srcId="{11DB6CBC-1B9C-2346-8CE7-80345117BB3F}" destId="{8D1C6007-5B64-4E45-B786-6222A1FE692E}" srcOrd="2" destOrd="0" parTransId="{9D8C6346-DCC3-CF4A-A3CE-8ED0E8E60C46}" sibTransId="{7DBBB7F0-A6A1-A64E-B46A-14991929C2C7}"/>
    <dgm:cxn modelId="{79A1F02F-53B6-5140-84D7-90465FF7EB8A}" type="presOf" srcId="{8D1C6007-5B64-4E45-B786-6222A1FE692E}" destId="{96FE4E18-5653-8947-A122-97A70E7A7E3F}" srcOrd="0" destOrd="0" presId="urn:microsoft.com/office/officeart/2008/layout/LinedList"/>
    <dgm:cxn modelId="{031DF03E-D83C-6E4D-BB31-EBE27C4F4487}" type="presOf" srcId="{11DB6CBC-1B9C-2346-8CE7-80345117BB3F}" destId="{2682CDA2-70D2-CC47-B366-21AC02D9D819}" srcOrd="0" destOrd="0" presId="urn:microsoft.com/office/officeart/2008/layout/LinedList"/>
    <dgm:cxn modelId="{129E724B-0141-9A4D-AD12-77C2F71E84EE}" srcId="{3F25AE01-B25F-5F45-A9D8-51BDC545C602}" destId="{11DB6CBC-1B9C-2346-8CE7-80345117BB3F}" srcOrd="0" destOrd="0" parTransId="{482ED131-CBAB-FC42-B781-CE23A824F504}" sibTransId="{9264D9E6-9B3C-E047-B7D0-E697529EB03E}"/>
    <dgm:cxn modelId="{40FC42B3-C2DD-0D46-BD15-762375C13066}" srcId="{11DB6CBC-1B9C-2346-8CE7-80345117BB3F}" destId="{17C6DD99-82B6-0547-8AF1-21BAC555DA98}" srcOrd="1" destOrd="0" parTransId="{DF4521BA-C50C-FE48-A76B-1D6604E05E4C}" sibTransId="{335B35AF-8D81-7749-A6DF-652316EF6604}"/>
    <dgm:cxn modelId="{3C4FE5CD-04EB-2145-A547-08788D3A2474}" type="presOf" srcId="{D5C4FF48-57A7-7740-9BCE-10C4A1E94636}" destId="{70D02257-71F9-8A43-B11F-8D26B1A45111}" srcOrd="0" destOrd="0" presId="urn:microsoft.com/office/officeart/2008/layout/LinedList"/>
    <dgm:cxn modelId="{65621CF0-9828-7849-8427-DF834989E657}" type="presOf" srcId="{17C6DD99-82B6-0547-8AF1-21BAC555DA98}" destId="{73EA4DA0-A14D-B943-81AC-60EE262D9760}" srcOrd="0" destOrd="0" presId="urn:microsoft.com/office/officeart/2008/layout/LinedList"/>
    <dgm:cxn modelId="{69F5C5CB-E4AB-9949-A1B0-4A2CE30EE632}" type="presParOf" srcId="{3BD497CB-E3DF-6745-8E35-B20221A6F5E5}" destId="{3A50E62D-60E8-7C4F-9407-559039D31BCA}" srcOrd="0" destOrd="0" presId="urn:microsoft.com/office/officeart/2008/layout/LinedList"/>
    <dgm:cxn modelId="{25D579F0-E4A4-9644-AC50-1AC28508BFDA}" type="presParOf" srcId="{3BD497CB-E3DF-6745-8E35-B20221A6F5E5}" destId="{369F661B-31F6-5A48-AAAF-6ED2B16061B0}" srcOrd="1" destOrd="0" presId="urn:microsoft.com/office/officeart/2008/layout/LinedList"/>
    <dgm:cxn modelId="{CC3FA30D-E997-C443-B7E1-0615F7BAA555}" type="presParOf" srcId="{369F661B-31F6-5A48-AAAF-6ED2B16061B0}" destId="{2682CDA2-70D2-CC47-B366-21AC02D9D819}" srcOrd="0" destOrd="0" presId="urn:microsoft.com/office/officeart/2008/layout/LinedList"/>
    <dgm:cxn modelId="{D36DBB60-383C-E440-A35B-D3291D3BB6C4}" type="presParOf" srcId="{369F661B-31F6-5A48-AAAF-6ED2B16061B0}" destId="{38EF3A2A-2EFA-6344-8422-9E3BCB092F58}" srcOrd="1" destOrd="0" presId="urn:microsoft.com/office/officeart/2008/layout/LinedList"/>
    <dgm:cxn modelId="{0505E10D-AB50-7140-BB86-5EB5C58B672B}" type="presParOf" srcId="{38EF3A2A-2EFA-6344-8422-9E3BCB092F58}" destId="{C60902A2-1331-804A-9BA2-BECC2D80BD3B}" srcOrd="0" destOrd="0" presId="urn:microsoft.com/office/officeart/2008/layout/LinedList"/>
    <dgm:cxn modelId="{C06554E1-E121-DA47-992C-B9E4B95E6A69}" type="presParOf" srcId="{38EF3A2A-2EFA-6344-8422-9E3BCB092F58}" destId="{23506CC6-70C8-364C-BBF6-48CE97345B5F}" srcOrd="1" destOrd="0" presId="urn:microsoft.com/office/officeart/2008/layout/LinedList"/>
    <dgm:cxn modelId="{0E662958-E066-5441-9B1F-7A1B527502D3}" type="presParOf" srcId="{23506CC6-70C8-364C-BBF6-48CE97345B5F}" destId="{82569EB3-4C8E-F24D-A33B-C2A9F7C0288C}" srcOrd="0" destOrd="0" presId="urn:microsoft.com/office/officeart/2008/layout/LinedList"/>
    <dgm:cxn modelId="{9AAE6384-5A99-7E4A-B924-7445DF6C4080}" type="presParOf" srcId="{23506CC6-70C8-364C-BBF6-48CE97345B5F}" destId="{70D02257-71F9-8A43-B11F-8D26B1A45111}" srcOrd="1" destOrd="0" presId="urn:microsoft.com/office/officeart/2008/layout/LinedList"/>
    <dgm:cxn modelId="{9853A238-8531-9445-A77E-83118C8D40E6}" type="presParOf" srcId="{23506CC6-70C8-364C-BBF6-48CE97345B5F}" destId="{76D8FAB4-EE7B-4944-A80E-08CACC2D6567}" srcOrd="2" destOrd="0" presId="urn:microsoft.com/office/officeart/2008/layout/LinedList"/>
    <dgm:cxn modelId="{E3371476-76FA-D744-B2D4-BB8E46626496}" type="presParOf" srcId="{38EF3A2A-2EFA-6344-8422-9E3BCB092F58}" destId="{8CF1F6FE-5EDD-504C-809B-0AFC38C22C3A}" srcOrd="2" destOrd="0" presId="urn:microsoft.com/office/officeart/2008/layout/LinedList"/>
    <dgm:cxn modelId="{A5594566-E5CD-6042-A05D-3249C263BE08}" type="presParOf" srcId="{38EF3A2A-2EFA-6344-8422-9E3BCB092F58}" destId="{045AFBCF-2388-1C4D-B1BA-77AC09090BEC}" srcOrd="3" destOrd="0" presId="urn:microsoft.com/office/officeart/2008/layout/LinedList"/>
    <dgm:cxn modelId="{597B3BDB-3C4A-C94D-AD87-13B883C7B136}" type="presParOf" srcId="{38EF3A2A-2EFA-6344-8422-9E3BCB092F58}" destId="{6830DDE7-7B85-C549-838F-F78E479F09A3}" srcOrd="4" destOrd="0" presId="urn:microsoft.com/office/officeart/2008/layout/LinedList"/>
    <dgm:cxn modelId="{FCEDBB83-BC06-4940-AF70-67FE18A5F837}" type="presParOf" srcId="{6830DDE7-7B85-C549-838F-F78E479F09A3}" destId="{DC97B854-1B5A-9B45-B4B7-61F759E2C020}" srcOrd="0" destOrd="0" presId="urn:microsoft.com/office/officeart/2008/layout/LinedList"/>
    <dgm:cxn modelId="{F8E24E28-D9BB-984A-B327-EB621A725D64}" type="presParOf" srcId="{6830DDE7-7B85-C549-838F-F78E479F09A3}" destId="{73EA4DA0-A14D-B943-81AC-60EE262D9760}" srcOrd="1" destOrd="0" presId="urn:microsoft.com/office/officeart/2008/layout/LinedList"/>
    <dgm:cxn modelId="{B102079F-92A5-7643-880F-D4E33A9A9D6E}" type="presParOf" srcId="{6830DDE7-7B85-C549-838F-F78E479F09A3}" destId="{29B2A498-D311-044E-A23D-FB0442ADCA01}" srcOrd="2" destOrd="0" presId="urn:microsoft.com/office/officeart/2008/layout/LinedList"/>
    <dgm:cxn modelId="{39DC7057-6F4E-4540-A00B-67B57939D881}" type="presParOf" srcId="{38EF3A2A-2EFA-6344-8422-9E3BCB092F58}" destId="{CE63898D-DB0A-2648-8FA0-64514957252B}" srcOrd="5" destOrd="0" presId="urn:microsoft.com/office/officeart/2008/layout/LinedList"/>
    <dgm:cxn modelId="{784D819C-F0D1-D445-966F-0AD105CA925E}" type="presParOf" srcId="{38EF3A2A-2EFA-6344-8422-9E3BCB092F58}" destId="{40EFACCA-DC8A-BF43-AFD4-1BA43D2575D4}" srcOrd="6" destOrd="0" presId="urn:microsoft.com/office/officeart/2008/layout/LinedList"/>
    <dgm:cxn modelId="{5BC22F0F-0345-D843-9DE4-0F4D2FC33C66}" type="presParOf" srcId="{38EF3A2A-2EFA-6344-8422-9E3BCB092F58}" destId="{31520BA6-54F2-994F-994D-74D37B9877DE}" srcOrd="7" destOrd="0" presId="urn:microsoft.com/office/officeart/2008/layout/LinedList"/>
    <dgm:cxn modelId="{1F5F7AC6-98AD-EE4B-A221-37629B71A459}" type="presParOf" srcId="{31520BA6-54F2-994F-994D-74D37B9877DE}" destId="{BB8EE3BC-DBE4-754E-AEF5-EB29FC131B67}" srcOrd="0" destOrd="0" presId="urn:microsoft.com/office/officeart/2008/layout/LinedList"/>
    <dgm:cxn modelId="{DA02372F-8728-1348-B76A-77E3AF72D8D3}" type="presParOf" srcId="{31520BA6-54F2-994F-994D-74D37B9877DE}" destId="{96FE4E18-5653-8947-A122-97A70E7A7E3F}" srcOrd="1" destOrd="0" presId="urn:microsoft.com/office/officeart/2008/layout/LinedList"/>
    <dgm:cxn modelId="{A80A2A5A-456E-BE40-834C-31E08578CB21}" type="presParOf" srcId="{31520BA6-54F2-994F-994D-74D37B9877DE}" destId="{44498B4E-E018-6849-9991-E53353B70252}" srcOrd="2" destOrd="0" presId="urn:microsoft.com/office/officeart/2008/layout/LinedList"/>
    <dgm:cxn modelId="{CBEB9528-7237-014F-B671-F63AE9E30F74}" type="presParOf" srcId="{38EF3A2A-2EFA-6344-8422-9E3BCB092F58}" destId="{37BFFAE9-27E4-E042-8997-D02E8B1C2E10}" srcOrd="8" destOrd="0" presId="urn:microsoft.com/office/officeart/2008/layout/LinedList"/>
    <dgm:cxn modelId="{38F211D3-D679-4148-BCB3-F011B1C64C92}" type="presParOf" srcId="{38EF3A2A-2EFA-6344-8422-9E3BCB092F58}" destId="{685D84B4-69D8-B844-8A90-8575FA70C99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32003-937F-BA45-96CD-D030CC41FEAF}">
      <dsp:nvSpPr>
        <dsp:cNvPr id="0" name=""/>
        <dsp:cNvSpPr/>
      </dsp:nvSpPr>
      <dsp:spPr>
        <a:xfrm>
          <a:off x="3194766" y="691088"/>
          <a:ext cx="4605616" cy="4605616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22BE04-52C1-5048-8FF3-2071E1D7283C}">
      <dsp:nvSpPr>
        <dsp:cNvPr id="0" name=""/>
        <dsp:cNvSpPr/>
      </dsp:nvSpPr>
      <dsp:spPr>
        <a:xfrm>
          <a:off x="3194766" y="691088"/>
          <a:ext cx="4605616" cy="4605616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D06996-7EB4-6E42-B31C-ED3A01C2F50C}">
      <dsp:nvSpPr>
        <dsp:cNvPr id="0" name=""/>
        <dsp:cNvSpPr/>
      </dsp:nvSpPr>
      <dsp:spPr>
        <a:xfrm>
          <a:off x="3194766" y="691088"/>
          <a:ext cx="4605616" cy="4605616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104979-3C81-9F4C-9B78-36ED4EC127B7}">
      <dsp:nvSpPr>
        <dsp:cNvPr id="0" name=""/>
        <dsp:cNvSpPr/>
      </dsp:nvSpPr>
      <dsp:spPr>
        <a:xfrm>
          <a:off x="4437251" y="1933572"/>
          <a:ext cx="2120646" cy="21206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MP3 Player</a:t>
          </a:r>
          <a:endParaRPr lang="zh-CN" altLang="en-US" sz="1600" kern="1200" dirty="0"/>
        </a:p>
      </dsp:txBody>
      <dsp:txXfrm>
        <a:off x="4747812" y="2244133"/>
        <a:ext cx="1499524" cy="1499524"/>
      </dsp:txXfrm>
    </dsp:sp>
    <dsp:sp modelId="{6AEDF230-2233-E445-89AC-D570D6FB9EB6}">
      <dsp:nvSpPr>
        <dsp:cNvPr id="0" name=""/>
        <dsp:cNvSpPr/>
      </dsp:nvSpPr>
      <dsp:spPr>
        <a:xfrm>
          <a:off x="4755348" y="2302"/>
          <a:ext cx="1484452" cy="148445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Regular playing</a:t>
          </a:r>
          <a:endParaRPr lang="zh-CN" altLang="en-US" sz="1600" kern="1200" dirty="0"/>
        </a:p>
      </dsp:txBody>
      <dsp:txXfrm>
        <a:off x="4972741" y="219695"/>
        <a:ext cx="1049666" cy="1049666"/>
      </dsp:txXfrm>
    </dsp:sp>
    <dsp:sp modelId="{4B323B6C-D620-6744-96D4-672164D6F39E}">
      <dsp:nvSpPr>
        <dsp:cNvPr id="0" name=""/>
        <dsp:cNvSpPr/>
      </dsp:nvSpPr>
      <dsp:spPr>
        <a:xfrm>
          <a:off x="6703358" y="3376353"/>
          <a:ext cx="1484452" cy="14844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Backward playing</a:t>
          </a:r>
          <a:endParaRPr lang="zh-CN" altLang="en-US" sz="1600" kern="1200" dirty="0"/>
        </a:p>
      </dsp:txBody>
      <dsp:txXfrm>
        <a:off x="6920751" y="3593746"/>
        <a:ext cx="1049666" cy="1049666"/>
      </dsp:txXfrm>
    </dsp:sp>
    <dsp:sp modelId="{1B004BD3-B209-DC46-BF6B-146053597EE5}">
      <dsp:nvSpPr>
        <dsp:cNvPr id="0" name=""/>
        <dsp:cNvSpPr/>
      </dsp:nvSpPr>
      <dsp:spPr>
        <a:xfrm>
          <a:off x="2807339" y="3376353"/>
          <a:ext cx="1484452" cy="148445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Forward playing</a:t>
          </a:r>
          <a:endParaRPr lang="zh-CN" altLang="en-US" sz="1600" kern="1200" dirty="0"/>
        </a:p>
      </dsp:txBody>
      <dsp:txXfrm>
        <a:off x="3024732" y="3593746"/>
        <a:ext cx="1049666" cy="1049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0E62D-60E8-7C4F-9407-559039D31BCA}">
      <dsp:nvSpPr>
        <dsp:cNvPr id="0" name=""/>
        <dsp:cNvSpPr/>
      </dsp:nvSpPr>
      <dsp:spPr>
        <a:xfrm>
          <a:off x="0" y="1060"/>
          <a:ext cx="8128000" cy="0"/>
        </a:xfrm>
        <a:prstGeom prst="line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CDA2-70D2-CC47-B366-21AC02D9D819}">
      <dsp:nvSpPr>
        <dsp:cNvPr id="0" name=""/>
        <dsp:cNvSpPr/>
      </dsp:nvSpPr>
      <dsp:spPr>
        <a:xfrm>
          <a:off x="0" y="1060"/>
          <a:ext cx="2356923" cy="1570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>
              <a:solidFill>
                <a:schemeClr val="tx1"/>
              </a:solidFill>
            </a:rPr>
            <a:t>MP3 Player</a:t>
          </a:r>
          <a:endParaRPr lang="zh-CN" altLang="en-US" sz="4400" kern="1200" dirty="0">
            <a:solidFill>
              <a:schemeClr val="tx1"/>
            </a:solidFill>
          </a:endParaRPr>
        </a:p>
      </dsp:txBody>
      <dsp:txXfrm>
        <a:off x="0" y="1060"/>
        <a:ext cx="2356923" cy="1570763"/>
      </dsp:txXfrm>
    </dsp:sp>
    <dsp:sp modelId="{70D02257-71F9-8A43-B11F-8D26B1A45111}">
      <dsp:nvSpPr>
        <dsp:cNvPr id="0" name=""/>
        <dsp:cNvSpPr/>
      </dsp:nvSpPr>
      <dsp:spPr>
        <a:xfrm>
          <a:off x="2428216" y="3517998"/>
          <a:ext cx="5699769" cy="1382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rgbClr val="F45A52"/>
              </a:solidFill>
            </a:rPr>
            <a:t>Show Current Position</a:t>
          </a:r>
          <a:endParaRPr lang="zh-CN" altLang="en-US" sz="4000" kern="1200" dirty="0">
            <a:solidFill>
              <a:srgbClr val="F45A52"/>
            </a:solidFill>
          </a:endParaRPr>
        </a:p>
      </dsp:txBody>
      <dsp:txXfrm>
        <a:off x="2428216" y="3517998"/>
        <a:ext cx="5699769" cy="1382707"/>
      </dsp:txXfrm>
    </dsp:sp>
    <dsp:sp modelId="{8CF1F6FE-5EDD-504C-809B-0AFC38C22C3A}">
      <dsp:nvSpPr>
        <dsp:cNvPr id="0" name=""/>
        <dsp:cNvSpPr/>
      </dsp:nvSpPr>
      <dsp:spPr>
        <a:xfrm>
          <a:off x="2356923" y="1391886"/>
          <a:ext cx="354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EA4DA0-A14D-B943-81AC-60EE262D9760}">
      <dsp:nvSpPr>
        <dsp:cNvPr id="0" name=""/>
        <dsp:cNvSpPr/>
      </dsp:nvSpPr>
      <dsp:spPr>
        <a:xfrm>
          <a:off x="2412611" y="343551"/>
          <a:ext cx="5251147" cy="1833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solidFill>
                <a:srgbClr val="7F6E96"/>
              </a:solidFill>
            </a:rPr>
            <a:t>Regular Play</a:t>
          </a:r>
        </a:p>
        <a:p>
          <a:pPr marL="0" lvl="0" indent="0" algn="l" defTabSz="17780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solidFill>
                <a:srgbClr val="7F6E96"/>
              </a:solidFill>
            </a:rPr>
            <a:t>(Start/Pause/Continue)</a:t>
          </a:r>
          <a:endParaRPr lang="zh-CN" altLang="en-US" sz="3600" kern="1200" dirty="0">
            <a:solidFill>
              <a:srgbClr val="7F6E96"/>
            </a:solidFill>
          </a:endParaRPr>
        </a:p>
      </dsp:txBody>
      <dsp:txXfrm>
        <a:off x="2412611" y="343551"/>
        <a:ext cx="5251147" cy="1833562"/>
      </dsp:txXfrm>
    </dsp:sp>
    <dsp:sp modelId="{CE63898D-DB0A-2648-8FA0-64514957252B}">
      <dsp:nvSpPr>
        <dsp:cNvPr id="0" name=""/>
        <dsp:cNvSpPr/>
      </dsp:nvSpPr>
      <dsp:spPr>
        <a:xfrm>
          <a:off x="2356923" y="2832479"/>
          <a:ext cx="354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FE4E18-5653-8947-A122-97A70E7A7E3F}">
      <dsp:nvSpPr>
        <dsp:cNvPr id="0" name=""/>
        <dsp:cNvSpPr/>
      </dsp:nvSpPr>
      <dsp:spPr>
        <a:xfrm>
          <a:off x="2423479" y="2024488"/>
          <a:ext cx="5602278" cy="1833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 err="1">
              <a:solidFill>
                <a:srgbClr val="1BBB9A"/>
              </a:solidFill>
            </a:rPr>
            <a:t>Forward&amp;Backward</a:t>
          </a:r>
          <a:r>
            <a:rPr lang="en-US" altLang="zh-CN" sz="4000" kern="1200" dirty="0">
              <a:solidFill>
                <a:srgbClr val="1BBB9A"/>
              </a:solidFill>
            </a:rPr>
            <a:t> play</a:t>
          </a:r>
          <a:endParaRPr lang="zh-CN" altLang="en-US" sz="4000" kern="1200" dirty="0">
            <a:solidFill>
              <a:srgbClr val="1BBB9A"/>
            </a:solidFill>
          </a:endParaRPr>
        </a:p>
      </dsp:txBody>
      <dsp:txXfrm>
        <a:off x="2423479" y="2024488"/>
        <a:ext cx="5602278" cy="1833562"/>
      </dsp:txXfrm>
    </dsp:sp>
    <dsp:sp modelId="{37BFFAE9-27E4-E042-8997-D02E8B1C2E10}">
      <dsp:nvSpPr>
        <dsp:cNvPr id="0" name=""/>
        <dsp:cNvSpPr/>
      </dsp:nvSpPr>
      <dsp:spPr>
        <a:xfrm>
          <a:off x="2356923" y="4306497"/>
          <a:ext cx="354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88964-5AB2-4520-92FC-45CA2361143A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41CF7-B682-4DFB-A4CD-D8661ADEDC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9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10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2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67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6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85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3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8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04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9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9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99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B9AEE-7720-4D5F-8FE6-669FDAD03715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7889A-F308-40E8-8239-D02F174E78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1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customXml" Target="../../customXml/item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 flipV="1">
            <a:off x="0" y="1690943"/>
            <a:ext cx="12192002" cy="3357560"/>
          </a:xfrm>
          <a:prstGeom prst="rect">
            <a:avLst/>
          </a:prstGeom>
          <a:solidFill>
            <a:srgbClr val="F24B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custData r:id="rId1"/>
            </p:custDataLst>
          </p:nvPr>
        </p:nvSpPr>
        <p:spPr>
          <a:xfrm flipV="1">
            <a:off x="0" y="1750220"/>
            <a:ext cx="12192002" cy="3357560"/>
          </a:xfrm>
          <a:prstGeom prst="rect">
            <a:avLst/>
          </a:prstGeom>
          <a:solidFill>
            <a:srgbClr val="FF834B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573835" y="2600282"/>
            <a:ext cx="542750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6350000" prstMaterial="matte">
              <a:extrusionClr>
                <a:srgbClr val="FFA075"/>
              </a:extrusionClr>
            </a:sp3d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Mp3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Player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85361" y="3521282"/>
            <a:ext cx="300445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6350000" prstMaterial="matte">
              <a:extrusionClr>
                <a:srgbClr val="FFA075"/>
              </a:extrusionClr>
            </a:sp3d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 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!nk - Try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050925" y="-803275"/>
            <a:ext cx="609600" cy="60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85361" y="3836203"/>
            <a:ext cx="300445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6350000" prstMaterial="matte">
              <a:extrusionClr>
                <a:srgbClr val="FFA075"/>
              </a:extrusionClr>
            </a:sp3d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85361" y="4175749"/>
            <a:ext cx="300445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6350000" prstMaterial="matte">
              <a:extrusionClr>
                <a:srgbClr val="FFA075"/>
              </a:extrusionClr>
            </a:sp3d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5361" y="4539248"/>
            <a:ext cx="300445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6350000" prstMaterial="matte">
              <a:extrusionClr>
                <a:srgbClr val="FFA075"/>
              </a:extrusionClr>
            </a:sp3d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5359" y="1827051"/>
            <a:ext cx="162660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6350000" prstMaterial="matte">
              <a:extrusionClr>
                <a:srgbClr val="FFA075"/>
              </a:extrusionClr>
            </a:sp3d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G11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6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0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670995" y="1611265"/>
            <a:ext cx="3097103" cy="3097103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38100">
            <a:solidFill>
              <a:srgbClr val="1BB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1833788" y="726510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130836" y="638829"/>
            <a:ext cx="1798758" cy="87681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8282" y="163200"/>
            <a:ext cx="2463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BBB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ideas</a:t>
            </a:r>
            <a:endParaRPr lang="zh-CN" altLang="en-US" sz="2000" b="1" dirty="0">
              <a:solidFill>
                <a:srgbClr val="1BBB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 descr="图片包含 屏幕截图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23" y="1858254"/>
            <a:ext cx="1778091" cy="3105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图片 41" descr="图片包含 屏幕截图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14" y="3154862"/>
            <a:ext cx="2502029" cy="3245017"/>
          </a:xfrm>
          <a:prstGeom prst="rect">
            <a:avLst/>
          </a:prstGeom>
        </p:spPr>
      </p:pic>
      <p:pic>
        <p:nvPicPr>
          <p:cNvPr id="44" name="图片 43" descr="图片包含 屏幕截图&#10;&#10;已生成极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07" y="1345782"/>
            <a:ext cx="2260716" cy="2178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图片 45" descr="图片包含 屏幕截图&#10;&#10;已生成极高可信度的说明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109" y="3472378"/>
            <a:ext cx="2209914" cy="2609984"/>
          </a:xfrm>
          <a:prstGeom prst="rect">
            <a:avLst/>
          </a:prstGeom>
        </p:spPr>
      </p:pic>
      <p:pic>
        <p:nvPicPr>
          <p:cNvPr id="48" name="图片 47" descr="图片包含 屏幕截图&#10;&#10;已生成极高可信度的说明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14" y="1058893"/>
            <a:ext cx="2482978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45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1833788" y="726510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530386" y="638829"/>
            <a:ext cx="1798758" cy="87681"/>
          </a:xfrm>
          <a:prstGeom prst="rect">
            <a:avLst/>
          </a:prstGeom>
          <a:solidFill>
            <a:srgbClr val="F67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199737" y="163200"/>
            <a:ext cx="2463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678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section</a:t>
            </a:r>
            <a:endParaRPr lang="zh-CN" altLang="en-US" sz="2000" b="1" dirty="0">
              <a:solidFill>
                <a:srgbClr val="F678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42771" y="1289820"/>
            <a:ext cx="2975429" cy="259666"/>
          </a:xfrm>
          <a:prstGeom prst="rect">
            <a:avLst/>
          </a:prstGeom>
          <a:solidFill>
            <a:srgbClr val="F9A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 part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89449" y="1289820"/>
            <a:ext cx="2975429" cy="259666"/>
          </a:xfrm>
          <a:prstGeom prst="rect">
            <a:avLst/>
          </a:prstGeom>
          <a:solidFill>
            <a:srgbClr val="F9A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Song control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42771" y="5791850"/>
            <a:ext cx="2975429" cy="259666"/>
          </a:xfrm>
          <a:prstGeom prst="rect">
            <a:avLst/>
          </a:prstGeom>
          <a:solidFill>
            <a:srgbClr val="F9A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 scan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89449" y="5779430"/>
            <a:ext cx="2975429" cy="259666"/>
          </a:xfrm>
          <a:prstGeom prst="rect">
            <a:avLst/>
          </a:prstGeom>
          <a:solidFill>
            <a:srgbClr val="F9A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</a:t>
            </a:r>
          </a:p>
        </p:txBody>
      </p:sp>
      <p:sp>
        <p:nvSpPr>
          <p:cNvPr id="24" name="椭圆 23"/>
          <p:cNvSpPr/>
          <p:nvPr/>
        </p:nvSpPr>
        <p:spPr>
          <a:xfrm>
            <a:off x="5265625" y="2694760"/>
            <a:ext cx="1676400" cy="1676400"/>
          </a:xfrm>
          <a:prstGeom prst="ellipse">
            <a:avLst/>
          </a:prstGeom>
          <a:solidFill>
            <a:srgbClr val="F9A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289449" y="1549486"/>
            <a:ext cx="2975429" cy="2074686"/>
            <a:chOff x="6289449" y="1549486"/>
            <a:chExt cx="2975429" cy="2074686"/>
          </a:xfrm>
        </p:grpSpPr>
        <p:sp>
          <p:nvSpPr>
            <p:cNvPr id="29" name="任意多边形 28"/>
            <p:cNvSpPr/>
            <p:nvPr/>
          </p:nvSpPr>
          <p:spPr>
            <a:xfrm>
              <a:off x="6289449" y="1549486"/>
              <a:ext cx="2975429" cy="1992952"/>
            </a:xfrm>
            <a:custGeom>
              <a:avLst/>
              <a:gdLst>
                <a:gd name="connsiteX0" fmla="*/ 0 w 2975429"/>
                <a:gd name="connsiteY0" fmla="*/ 0 h 1992952"/>
                <a:gd name="connsiteX1" fmla="*/ 2975429 w 2975429"/>
                <a:gd name="connsiteY1" fmla="*/ 0 h 1992952"/>
                <a:gd name="connsiteX2" fmla="*/ 2975429 w 2975429"/>
                <a:gd name="connsiteY2" fmla="*/ 1992952 h 1992952"/>
                <a:gd name="connsiteX3" fmla="*/ 737255 w 2975429"/>
                <a:gd name="connsiteY3" fmla="*/ 1992952 h 1992952"/>
                <a:gd name="connsiteX4" fmla="*/ 737733 w 2975429"/>
                <a:gd name="connsiteY4" fmla="*/ 1983474 h 1992952"/>
                <a:gd name="connsiteX5" fmla="*/ 83456 w 2975429"/>
                <a:gd name="connsiteY5" fmla="*/ 1094156 h 1992952"/>
                <a:gd name="connsiteX6" fmla="*/ 0 w 2975429"/>
                <a:gd name="connsiteY6" fmla="*/ 1072697 h 1992952"/>
                <a:gd name="connsiteX7" fmla="*/ 0 w 2975429"/>
                <a:gd name="connsiteY7" fmla="*/ 0 h 199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5429" h="1992952">
                  <a:moveTo>
                    <a:pt x="0" y="0"/>
                  </a:moveTo>
                  <a:lnTo>
                    <a:pt x="2975429" y="0"/>
                  </a:lnTo>
                  <a:lnTo>
                    <a:pt x="2975429" y="1992952"/>
                  </a:lnTo>
                  <a:lnTo>
                    <a:pt x="737255" y="1992952"/>
                  </a:lnTo>
                  <a:lnTo>
                    <a:pt x="737733" y="1983474"/>
                  </a:lnTo>
                  <a:cubicBezTo>
                    <a:pt x="737733" y="1565623"/>
                    <a:pt x="462511" y="1212054"/>
                    <a:pt x="83456" y="1094156"/>
                  </a:cubicBezTo>
                  <a:lnTo>
                    <a:pt x="0" y="1072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7872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870450" y="1592847"/>
              <a:ext cx="239442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 song</a:t>
              </a:r>
            </a:p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Pause song</a:t>
              </a:r>
            </a:p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Replay song</a:t>
              </a:r>
            </a:p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Stop song</a:t>
              </a:r>
            </a:p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Volume adjustment</a:t>
              </a:r>
            </a:p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Song+—</a:t>
              </a:r>
            </a:p>
            <a:p>
              <a:endParaRPr lang="en-US" altLang="zh-CN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42771" y="1549486"/>
            <a:ext cx="2975429" cy="1992952"/>
            <a:chOff x="2942771" y="1549486"/>
            <a:chExt cx="2975429" cy="1992952"/>
          </a:xfrm>
        </p:grpSpPr>
        <p:sp>
          <p:nvSpPr>
            <p:cNvPr id="30" name="任意多边形 29"/>
            <p:cNvSpPr/>
            <p:nvPr/>
          </p:nvSpPr>
          <p:spPr>
            <a:xfrm>
              <a:off x="2942771" y="1549486"/>
              <a:ext cx="2975429" cy="1992952"/>
            </a:xfrm>
            <a:custGeom>
              <a:avLst/>
              <a:gdLst>
                <a:gd name="connsiteX0" fmla="*/ 0 w 2975429"/>
                <a:gd name="connsiteY0" fmla="*/ 0 h 1992952"/>
                <a:gd name="connsiteX1" fmla="*/ 2975429 w 2975429"/>
                <a:gd name="connsiteY1" fmla="*/ 0 h 1992952"/>
                <a:gd name="connsiteX2" fmla="*/ 2975429 w 2975429"/>
                <a:gd name="connsiteY2" fmla="*/ 1069704 h 1992952"/>
                <a:gd name="connsiteX3" fmla="*/ 2965563 w 2975429"/>
                <a:gd name="connsiteY3" fmla="*/ 1071210 h 1992952"/>
                <a:gd name="connsiteX4" fmla="*/ 2222047 w 2975429"/>
                <a:gd name="connsiteY4" fmla="*/ 1983474 h 1992952"/>
                <a:gd name="connsiteX5" fmla="*/ 2222525 w 2975429"/>
                <a:gd name="connsiteY5" fmla="*/ 1992952 h 1992952"/>
                <a:gd name="connsiteX6" fmla="*/ 0 w 2975429"/>
                <a:gd name="connsiteY6" fmla="*/ 1992952 h 1992952"/>
                <a:gd name="connsiteX7" fmla="*/ 0 w 2975429"/>
                <a:gd name="connsiteY7" fmla="*/ 0 h 199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5429" h="1992952">
                  <a:moveTo>
                    <a:pt x="0" y="0"/>
                  </a:moveTo>
                  <a:lnTo>
                    <a:pt x="2975429" y="0"/>
                  </a:lnTo>
                  <a:lnTo>
                    <a:pt x="2975429" y="1069704"/>
                  </a:lnTo>
                  <a:lnTo>
                    <a:pt x="2965563" y="1071210"/>
                  </a:lnTo>
                  <a:cubicBezTo>
                    <a:pt x="2541239" y="1158040"/>
                    <a:pt x="2222047" y="1533481"/>
                    <a:pt x="2222047" y="1983474"/>
                  </a:cubicBezTo>
                  <a:lnTo>
                    <a:pt x="2222525" y="1992952"/>
                  </a:lnTo>
                  <a:lnTo>
                    <a:pt x="0" y="1992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7872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233271" y="1789629"/>
              <a:ext cx="239442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Password setting</a:t>
              </a:r>
            </a:p>
            <a:p>
              <a:r>
                <a:rPr lang="en-US" altLang="zh-CN" dirty="0" err="1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Second_key</a:t>
              </a:r>
              <a:endParaRPr lang="en-US" altLang="zh-CN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 err="1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Change_key</a:t>
              </a:r>
              <a:endParaRPr lang="en-US" altLang="zh-CN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timing</a:t>
              </a:r>
            </a:p>
            <a:p>
              <a:endParaRPr lang="en-US" altLang="zh-CN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89449" y="3799738"/>
            <a:ext cx="2975429" cy="2293071"/>
            <a:chOff x="6289449" y="3799738"/>
            <a:chExt cx="2975429" cy="2293071"/>
          </a:xfrm>
        </p:grpSpPr>
        <p:sp>
          <p:nvSpPr>
            <p:cNvPr id="25" name="任意多边形 24"/>
            <p:cNvSpPr/>
            <p:nvPr/>
          </p:nvSpPr>
          <p:spPr>
            <a:xfrm>
              <a:off x="6289449" y="3799738"/>
              <a:ext cx="2975429" cy="1992952"/>
            </a:xfrm>
            <a:custGeom>
              <a:avLst/>
              <a:gdLst>
                <a:gd name="connsiteX0" fmla="*/ 698473 w 2975429"/>
                <a:gd name="connsiteY0" fmla="*/ 0 h 1992952"/>
                <a:gd name="connsiteX1" fmla="*/ 2975429 w 2975429"/>
                <a:gd name="connsiteY1" fmla="*/ 0 h 1992952"/>
                <a:gd name="connsiteX2" fmla="*/ 2975429 w 2975429"/>
                <a:gd name="connsiteY2" fmla="*/ 1992952 h 1992952"/>
                <a:gd name="connsiteX3" fmla="*/ 0 w 2975429"/>
                <a:gd name="connsiteY3" fmla="*/ 1992952 h 1992952"/>
                <a:gd name="connsiteX4" fmla="*/ 0 w 2975429"/>
                <a:gd name="connsiteY4" fmla="*/ 643999 h 1992952"/>
                <a:gd name="connsiteX5" fmla="*/ 83456 w 2975429"/>
                <a:gd name="connsiteY5" fmla="*/ 622540 h 1992952"/>
                <a:gd name="connsiteX6" fmla="*/ 695869 w 2975429"/>
                <a:gd name="connsiteY6" fmla="*/ 10127 h 1992952"/>
                <a:gd name="connsiteX7" fmla="*/ 698473 w 2975429"/>
                <a:gd name="connsiteY7" fmla="*/ 0 h 199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5429" h="1992952">
                  <a:moveTo>
                    <a:pt x="698473" y="0"/>
                  </a:moveTo>
                  <a:lnTo>
                    <a:pt x="2975429" y="0"/>
                  </a:lnTo>
                  <a:lnTo>
                    <a:pt x="2975429" y="1992952"/>
                  </a:lnTo>
                  <a:lnTo>
                    <a:pt x="0" y="1992952"/>
                  </a:lnTo>
                  <a:lnTo>
                    <a:pt x="0" y="643999"/>
                  </a:lnTo>
                  <a:lnTo>
                    <a:pt x="83456" y="622540"/>
                  </a:lnTo>
                  <a:cubicBezTo>
                    <a:pt x="375037" y="531849"/>
                    <a:pt x="605178" y="301708"/>
                    <a:pt x="695869" y="10127"/>
                  </a:cubicBezTo>
                  <a:lnTo>
                    <a:pt x="698473" y="0"/>
                  </a:lnTo>
                  <a:close/>
                </a:path>
              </a:pathLst>
            </a:custGeom>
            <a:solidFill>
              <a:srgbClr val="F67872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855827" y="4061484"/>
              <a:ext cx="239442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Song list frame</a:t>
              </a:r>
            </a:p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Page+    Page-</a:t>
              </a:r>
            </a:p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Get operating</a:t>
              </a:r>
            </a:p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information</a:t>
              </a:r>
            </a:p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 songs</a:t>
              </a:r>
            </a:p>
            <a:p>
              <a:endParaRPr lang="en-US" altLang="zh-CN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42771" y="3799738"/>
            <a:ext cx="2975429" cy="1992952"/>
            <a:chOff x="2942771" y="3799738"/>
            <a:chExt cx="2975429" cy="1992952"/>
          </a:xfrm>
        </p:grpSpPr>
        <p:sp>
          <p:nvSpPr>
            <p:cNvPr id="27" name="任意多边形 26"/>
            <p:cNvSpPr/>
            <p:nvPr/>
          </p:nvSpPr>
          <p:spPr>
            <a:xfrm>
              <a:off x="2942771" y="3799738"/>
              <a:ext cx="2975429" cy="1992952"/>
            </a:xfrm>
            <a:custGeom>
              <a:avLst/>
              <a:gdLst>
                <a:gd name="connsiteX0" fmla="*/ 0 w 2975429"/>
                <a:gd name="connsiteY0" fmla="*/ 0 h 1992952"/>
                <a:gd name="connsiteX1" fmla="*/ 2261307 w 2975429"/>
                <a:gd name="connsiteY1" fmla="*/ 0 h 1992952"/>
                <a:gd name="connsiteX2" fmla="*/ 2263911 w 2975429"/>
                <a:gd name="connsiteY2" fmla="*/ 10127 h 1992952"/>
                <a:gd name="connsiteX3" fmla="*/ 2965563 w 2975429"/>
                <a:gd name="connsiteY3" fmla="*/ 645486 h 1992952"/>
                <a:gd name="connsiteX4" fmla="*/ 2975429 w 2975429"/>
                <a:gd name="connsiteY4" fmla="*/ 646992 h 1992952"/>
                <a:gd name="connsiteX5" fmla="*/ 2975429 w 2975429"/>
                <a:gd name="connsiteY5" fmla="*/ 1992952 h 1992952"/>
                <a:gd name="connsiteX6" fmla="*/ 0 w 2975429"/>
                <a:gd name="connsiteY6" fmla="*/ 1992952 h 1992952"/>
                <a:gd name="connsiteX7" fmla="*/ 0 w 2975429"/>
                <a:gd name="connsiteY7" fmla="*/ 0 h 199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5429" h="1992952">
                  <a:moveTo>
                    <a:pt x="0" y="0"/>
                  </a:moveTo>
                  <a:lnTo>
                    <a:pt x="2261307" y="0"/>
                  </a:lnTo>
                  <a:lnTo>
                    <a:pt x="2263911" y="10127"/>
                  </a:lnTo>
                  <a:cubicBezTo>
                    <a:pt x="2363671" y="330866"/>
                    <a:pt x="2632165" y="577263"/>
                    <a:pt x="2965563" y="645486"/>
                  </a:cubicBezTo>
                  <a:lnTo>
                    <a:pt x="2975429" y="646992"/>
                  </a:lnTo>
                  <a:lnTo>
                    <a:pt x="2975429" y="1992952"/>
                  </a:lnTo>
                  <a:lnTo>
                    <a:pt x="0" y="1992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7872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052234" y="4042161"/>
              <a:ext cx="239442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Scan a specific file:</a:t>
              </a:r>
            </a:p>
            <a:p>
              <a:r>
                <a:rPr lang="en-US" altLang="zh-CN" sz="14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Every time you run the program, these songs are displayed in the interface.</a:t>
              </a:r>
            </a:p>
            <a:p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Scan a specific file:</a:t>
              </a:r>
            </a:p>
            <a:p>
              <a:r>
                <a:rPr lang="en-US" altLang="zh-CN" sz="14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 order to </a:t>
              </a:r>
              <a:r>
                <a:rPr lang="en-US" altLang="zh-CN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songs.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539970" y="2879450"/>
            <a:ext cx="124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For beauty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08132" y="3241942"/>
            <a:ext cx="21736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colors</a:t>
            </a:r>
          </a:p>
          <a:p>
            <a:endParaRPr lang="en-US" altLang="zh-CN" sz="1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console’s </a:t>
            </a:r>
          </a:p>
          <a:p>
            <a:r>
              <a:rPr lang="en-US" altLang="zh-CN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</a:p>
          <a:p>
            <a:endParaRPr lang="en-US" altLang="zh-CN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8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" grpId="0" animBg="1"/>
      <p:bldP spid="7" grpId="0" animBg="1"/>
      <p:bldP spid="13" grpId="0" animBg="1"/>
      <p:bldP spid="14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1833788" y="726510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530386" y="638829"/>
            <a:ext cx="1798758" cy="87681"/>
          </a:xfrm>
          <a:prstGeom prst="rect">
            <a:avLst/>
          </a:prstGeom>
          <a:solidFill>
            <a:srgbClr val="F9A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9A19D"/>
              </a:solidFill>
            </a:endParaRPr>
          </a:p>
        </p:txBody>
      </p:sp>
      <p:sp>
        <p:nvSpPr>
          <p:cNvPr id="2" name="六边形 1"/>
          <p:cNvSpPr/>
          <p:nvPr/>
        </p:nvSpPr>
        <p:spPr>
          <a:xfrm rot="5400000">
            <a:off x="573438" y="934658"/>
            <a:ext cx="1746765" cy="1505832"/>
          </a:xfrm>
          <a:prstGeom prst="hexag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>
            <a:solidFill>
              <a:srgbClr val="7F6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 rot="5400000">
            <a:off x="2258134" y="3079111"/>
            <a:ext cx="1746766" cy="1505833"/>
          </a:xfrm>
          <a:prstGeom prst="hexag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>
            <a:solidFill>
              <a:srgbClr val="7F6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 rot="5400000">
            <a:off x="4155834" y="934660"/>
            <a:ext cx="1746766" cy="1505833"/>
          </a:xfrm>
          <a:prstGeom prst="hexag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>
            <a:solidFill>
              <a:srgbClr val="7F6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378600" y="1195834"/>
            <a:ext cx="1562298" cy="1275546"/>
            <a:chOff x="4347221" y="2046374"/>
            <a:chExt cx="1562298" cy="1275546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4498709" y="2046374"/>
              <a:ext cx="135683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4347221" y="2121591"/>
              <a:ext cx="1562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 colors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 console position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952879" y="1195835"/>
            <a:ext cx="1755511" cy="1275545"/>
            <a:chOff x="7921500" y="2046375"/>
            <a:chExt cx="1755511" cy="1275545"/>
          </a:xfrm>
        </p:grpSpPr>
        <p:cxnSp>
          <p:nvCxnSpPr>
            <p:cNvPr id="35" name="直接连接符 34"/>
            <p:cNvCxnSpPr/>
            <p:nvPr/>
          </p:nvCxnSpPr>
          <p:spPr>
            <a:xfrm flipH="1">
              <a:off x="8024231" y="2046375"/>
              <a:ext cx="135683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7921500" y="2121591"/>
              <a:ext cx="17555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Adding the key part and timing function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291" y="3358752"/>
            <a:ext cx="2191211" cy="1269543"/>
            <a:chOff x="1982912" y="4209292"/>
            <a:chExt cx="2191211" cy="1269543"/>
          </a:xfrm>
        </p:grpSpPr>
        <p:cxnSp>
          <p:nvCxnSpPr>
            <p:cNvPr id="36" name="直接连接符 35"/>
            <p:cNvCxnSpPr/>
            <p:nvPr/>
          </p:nvCxnSpPr>
          <p:spPr>
            <a:xfrm flipH="1">
              <a:off x="2681621" y="4209292"/>
              <a:ext cx="135683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982912" y="4278506"/>
              <a:ext cx="21912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Can add songs and control the songs as the way I like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199737" y="163200"/>
            <a:ext cx="404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9A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Innovation and</a:t>
            </a:r>
            <a:r>
              <a:rPr lang="zh-CN" altLang="en-US" sz="2000" b="1" dirty="0">
                <a:solidFill>
                  <a:srgbClr val="F9A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F9A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improvement</a:t>
            </a:r>
            <a:endParaRPr lang="zh-CN" altLang="en-US" sz="2000" b="1" dirty="0">
              <a:solidFill>
                <a:srgbClr val="F9A1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34" y="2330837"/>
            <a:ext cx="6199618" cy="452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95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8" grpId="0" animBg="1"/>
      <p:bldP spid="9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flipV="1">
            <a:off x="0" y="1088008"/>
            <a:ext cx="12192002" cy="436021"/>
          </a:xfrm>
          <a:prstGeom prst="rect">
            <a:avLst/>
          </a:prstGeom>
          <a:solidFill>
            <a:srgbClr val="F24B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1" y="-30964"/>
            <a:ext cx="12192000" cy="1497050"/>
          </a:xfrm>
          <a:prstGeom prst="rect">
            <a:avLst/>
          </a:prstGeom>
          <a:solidFill>
            <a:srgbClr val="FF834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833791" y="1494901"/>
            <a:ext cx="1466850" cy="1330274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33790" y="4156155"/>
            <a:ext cx="1466850" cy="1330274"/>
          </a:xfrm>
          <a:prstGeom prst="rect">
            <a:avLst/>
          </a:prstGeom>
          <a:solidFill>
            <a:srgbClr val="7F6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3792" y="5486782"/>
            <a:ext cx="1466850" cy="1330274"/>
          </a:xfrm>
          <a:prstGeom prst="rect">
            <a:avLst/>
          </a:prstGeom>
          <a:solidFill>
            <a:srgbClr val="EEE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3790" y="2825528"/>
            <a:ext cx="1466850" cy="1330274"/>
          </a:xfrm>
          <a:prstGeom prst="rect">
            <a:avLst/>
          </a:prstGeom>
          <a:solidFill>
            <a:srgbClr val="F67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760592" y="368300"/>
            <a:ext cx="387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Mp3 player NO.3</a:t>
            </a:r>
            <a:endParaRPr lang="zh-CN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30211" y="1865350"/>
            <a:ext cx="6092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It’s made by </a:t>
            </a:r>
            <a:endParaRPr lang="zh-CN" altLang="en-US" sz="3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334471" y="3184229"/>
            <a:ext cx="60925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7F6E96"/>
                </a:solidFill>
              </a:rPr>
              <a:t>D</a:t>
            </a:r>
          </a:p>
          <a:p>
            <a:endParaRPr lang="zh-CN" altLang="en-US" sz="4400" dirty="0">
              <a:solidFill>
                <a:srgbClr val="7F6E96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11045" y="5228589"/>
            <a:ext cx="3350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Show Time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716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1833788" y="726510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130836" y="638829"/>
            <a:ext cx="1798758" cy="87681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8282" y="163200"/>
            <a:ext cx="2463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BBB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ideas</a:t>
            </a:r>
            <a:endParaRPr lang="zh-CN" altLang="en-US" sz="2000" b="1" dirty="0">
              <a:solidFill>
                <a:srgbClr val="1BBB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275B21-86E6-4685-BB9F-9E355E1EB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1" y="575689"/>
            <a:ext cx="8662948" cy="63483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54C898-5A9F-40A0-87CF-CEFC67E68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7748">
            <a:off x="4635413" y="1080888"/>
            <a:ext cx="2325738" cy="21607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0133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0ECA616-BA5B-429B-B104-5959544B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3780">
            <a:off x="1470066" y="1721081"/>
            <a:ext cx="5002637" cy="4527386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>
            <a:off x="1833788" y="726510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532291" y="638829"/>
            <a:ext cx="1798758" cy="87681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18126" y="238718"/>
            <a:ext cx="5136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BBB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</a:p>
        </p:txBody>
      </p:sp>
      <p:sp>
        <p:nvSpPr>
          <p:cNvPr id="7" name="矩形 6"/>
          <p:cNvSpPr/>
          <p:nvPr/>
        </p:nvSpPr>
        <p:spPr>
          <a:xfrm>
            <a:off x="1921412" y="1672576"/>
            <a:ext cx="4599213" cy="45719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476389" y="1028273"/>
            <a:ext cx="396213" cy="478271"/>
          </a:xfrm>
          <a:custGeom>
            <a:avLst/>
            <a:gdLst>
              <a:gd name="connsiteX0" fmla="*/ 339063 w 668742"/>
              <a:gd name="connsiteY0" fmla="*/ 168608 h 807243"/>
              <a:gd name="connsiteX1" fmla="*/ 186663 w 668742"/>
              <a:gd name="connsiteY1" fmla="*/ 321008 h 807243"/>
              <a:gd name="connsiteX2" fmla="*/ 339063 w 668742"/>
              <a:gd name="connsiteY2" fmla="*/ 473408 h 807243"/>
              <a:gd name="connsiteX3" fmla="*/ 491463 w 668742"/>
              <a:gd name="connsiteY3" fmla="*/ 321008 h 807243"/>
              <a:gd name="connsiteX4" fmla="*/ 339063 w 668742"/>
              <a:gd name="connsiteY4" fmla="*/ 168608 h 807243"/>
              <a:gd name="connsiteX5" fmla="*/ 334372 w 668742"/>
              <a:gd name="connsiteY5" fmla="*/ 0 h 807243"/>
              <a:gd name="connsiteX6" fmla="*/ 570808 w 668742"/>
              <a:gd name="connsiteY6" fmla="*/ 97935 h 807243"/>
              <a:gd name="connsiteX7" fmla="*/ 570807 w 668742"/>
              <a:gd name="connsiteY7" fmla="*/ 97935 h 807243"/>
              <a:gd name="connsiteX8" fmla="*/ 570807 w 668742"/>
              <a:gd name="connsiteY8" fmla="*/ 570808 h 807243"/>
              <a:gd name="connsiteX9" fmla="*/ 334372 w 668742"/>
              <a:gd name="connsiteY9" fmla="*/ 807243 h 807243"/>
              <a:gd name="connsiteX10" fmla="*/ 97935 w 668742"/>
              <a:gd name="connsiteY10" fmla="*/ 570807 h 807243"/>
              <a:gd name="connsiteX11" fmla="*/ 97935 w 668742"/>
              <a:gd name="connsiteY11" fmla="*/ 97935 h 807243"/>
              <a:gd name="connsiteX12" fmla="*/ 334372 w 668742"/>
              <a:gd name="connsiteY12" fmla="*/ 0 h 80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8742" h="807243">
                <a:moveTo>
                  <a:pt x="339063" y="168608"/>
                </a:moveTo>
                <a:cubicBezTo>
                  <a:pt x="254895" y="168608"/>
                  <a:pt x="186663" y="236840"/>
                  <a:pt x="186663" y="321008"/>
                </a:cubicBezTo>
                <a:cubicBezTo>
                  <a:pt x="186663" y="405176"/>
                  <a:pt x="254895" y="473408"/>
                  <a:pt x="339063" y="473408"/>
                </a:cubicBezTo>
                <a:cubicBezTo>
                  <a:pt x="423231" y="473408"/>
                  <a:pt x="491463" y="405176"/>
                  <a:pt x="491463" y="321008"/>
                </a:cubicBezTo>
                <a:cubicBezTo>
                  <a:pt x="491463" y="236840"/>
                  <a:pt x="423231" y="168608"/>
                  <a:pt x="339063" y="168608"/>
                </a:cubicBezTo>
                <a:close/>
                <a:moveTo>
                  <a:pt x="334372" y="0"/>
                </a:moveTo>
                <a:cubicBezTo>
                  <a:pt x="419945" y="0"/>
                  <a:pt x="505518" y="32645"/>
                  <a:pt x="570808" y="97935"/>
                </a:cubicBezTo>
                <a:lnTo>
                  <a:pt x="570807" y="97935"/>
                </a:lnTo>
                <a:cubicBezTo>
                  <a:pt x="701387" y="228516"/>
                  <a:pt x="701387" y="440228"/>
                  <a:pt x="570807" y="570808"/>
                </a:cubicBezTo>
                <a:lnTo>
                  <a:pt x="334372" y="807243"/>
                </a:lnTo>
                <a:lnTo>
                  <a:pt x="97935" y="570807"/>
                </a:lnTo>
                <a:cubicBezTo>
                  <a:pt x="-32645" y="440227"/>
                  <a:pt x="-32645" y="228515"/>
                  <a:pt x="97935" y="97935"/>
                </a:cubicBezTo>
                <a:cubicBezTo>
                  <a:pt x="163225" y="32645"/>
                  <a:pt x="248799" y="0"/>
                  <a:pt x="334372" y="0"/>
                </a:cubicBezTo>
                <a:close/>
              </a:path>
            </a:pathLst>
          </a:cu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042696" y="1028273"/>
            <a:ext cx="396213" cy="478271"/>
          </a:xfrm>
          <a:custGeom>
            <a:avLst/>
            <a:gdLst>
              <a:gd name="connsiteX0" fmla="*/ 339063 w 668742"/>
              <a:gd name="connsiteY0" fmla="*/ 168608 h 807243"/>
              <a:gd name="connsiteX1" fmla="*/ 186663 w 668742"/>
              <a:gd name="connsiteY1" fmla="*/ 321008 h 807243"/>
              <a:gd name="connsiteX2" fmla="*/ 339063 w 668742"/>
              <a:gd name="connsiteY2" fmla="*/ 473408 h 807243"/>
              <a:gd name="connsiteX3" fmla="*/ 491463 w 668742"/>
              <a:gd name="connsiteY3" fmla="*/ 321008 h 807243"/>
              <a:gd name="connsiteX4" fmla="*/ 339063 w 668742"/>
              <a:gd name="connsiteY4" fmla="*/ 168608 h 807243"/>
              <a:gd name="connsiteX5" fmla="*/ 334372 w 668742"/>
              <a:gd name="connsiteY5" fmla="*/ 0 h 807243"/>
              <a:gd name="connsiteX6" fmla="*/ 570808 w 668742"/>
              <a:gd name="connsiteY6" fmla="*/ 97935 h 807243"/>
              <a:gd name="connsiteX7" fmla="*/ 570807 w 668742"/>
              <a:gd name="connsiteY7" fmla="*/ 97935 h 807243"/>
              <a:gd name="connsiteX8" fmla="*/ 570807 w 668742"/>
              <a:gd name="connsiteY8" fmla="*/ 570808 h 807243"/>
              <a:gd name="connsiteX9" fmla="*/ 334372 w 668742"/>
              <a:gd name="connsiteY9" fmla="*/ 807243 h 807243"/>
              <a:gd name="connsiteX10" fmla="*/ 97935 w 668742"/>
              <a:gd name="connsiteY10" fmla="*/ 570807 h 807243"/>
              <a:gd name="connsiteX11" fmla="*/ 97935 w 668742"/>
              <a:gd name="connsiteY11" fmla="*/ 97935 h 807243"/>
              <a:gd name="connsiteX12" fmla="*/ 334372 w 668742"/>
              <a:gd name="connsiteY12" fmla="*/ 0 h 80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8742" h="807243">
                <a:moveTo>
                  <a:pt x="339063" y="168608"/>
                </a:moveTo>
                <a:cubicBezTo>
                  <a:pt x="254895" y="168608"/>
                  <a:pt x="186663" y="236840"/>
                  <a:pt x="186663" y="321008"/>
                </a:cubicBezTo>
                <a:cubicBezTo>
                  <a:pt x="186663" y="405176"/>
                  <a:pt x="254895" y="473408"/>
                  <a:pt x="339063" y="473408"/>
                </a:cubicBezTo>
                <a:cubicBezTo>
                  <a:pt x="423231" y="473408"/>
                  <a:pt x="491463" y="405176"/>
                  <a:pt x="491463" y="321008"/>
                </a:cubicBezTo>
                <a:cubicBezTo>
                  <a:pt x="491463" y="236840"/>
                  <a:pt x="423231" y="168608"/>
                  <a:pt x="339063" y="168608"/>
                </a:cubicBezTo>
                <a:close/>
                <a:moveTo>
                  <a:pt x="334372" y="0"/>
                </a:moveTo>
                <a:cubicBezTo>
                  <a:pt x="419945" y="0"/>
                  <a:pt x="505518" y="32645"/>
                  <a:pt x="570808" y="97935"/>
                </a:cubicBezTo>
                <a:lnTo>
                  <a:pt x="570807" y="97935"/>
                </a:lnTo>
                <a:cubicBezTo>
                  <a:pt x="701387" y="228516"/>
                  <a:pt x="701387" y="440228"/>
                  <a:pt x="570807" y="570808"/>
                </a:cubicBezTo>
                <a:lnTo>
                  <a:pt x="334372" y="807243"/>
                </a:lnTo>
                <a:lnTo>
                  <a:pt x="97935" y="570807"/>
                </a:lnTo>
                <a:cubicBezTo>
                  <a:pt x="-32645" y="440227"/>
                  <a:pt x="-32645" y="228515"/>
                  <a:pt x="97935" y="97935"/>
                </a:cubicBezTo>
                <a:cubicBezTo>
                  <a:pt x="163225" y="32645"/>
                  <a:pt x="248799" y="0"/>
                  <a:pt x="334372" y="0"/>
                </a:cubicBezTo>
                <a:close/>
              </a:path>
            </a:pathLst>
          </a:cu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609003" y="1028273"/>
            <a:ext cx="396213" cy="478271"/>
          </a:xfrm>
          <a:custGeom>
            <a:avLst/>
            <a:gdLst>
              <a:gd name="connsiteX0" fmla="*/ 339063 w 668742"/>
              <a:gd name="connsiteY0" fmla="*/ 168608 h 807243"/>
              <a:gd name="connsiteX1" fmla="*/ 186663 w 668742"/>
              <a:gd name="connsiteY1" fmla="*/ 321008 h 807243"/>
              <a:gd name="connsiteX2" fmla="*/ 339063 w 668742"/>
              <a:gd name="connsiteY2" fmla="*/ 473408 h 807243"/>
              <a:gd name="connsiteX3" fmla="*/ 491463 w 668742"/>
              <a:gd name="connsiteY3" fmla="*/ 321008 h 807243"/>
              <a:gd name="connsiteX4" fmla="*/ 339063 w 668742"/>
              <a:gd name="connsiteY4" fmla="*/ 168608 h 807243"/>
              <a:gd name="connsiteX5" fmla="*/ 334372 w 668742"/>
              <a:gd name="connsiteY5" fmla="*/ 0 h 807243"/>
              <a:gd name="connsiteX6" fmla="*/ 570808 w 668742"/>
              <a:gd name="connsiteY6" fmla="*/ 97935 h 807243"/>
              <a:gd name="connsiteX7" fmla="*/ 570807 w 668742"/>
              <a:gd name="connsiteY7" fmla="*/ 97935 h 807243"/>
              <a:gd name="connsiteX8" fmla="*/ 570807 w 668742"/>
              <a:gd name="connsiteY8" fmla="*/ 570808 h 807243"/>
              <a:gd name="connsiteX9" fmla="*/ 334372 w 668742"/>
              <a:gd name="connsiteY9" fmla="*/ 807243 h 807243"/>
              <a:gd name="connsiteX10" fmla="*/ 97935 w 668742"/>
              <a:gd name="connsiteY10" fmla="*/ 570807 h 807243"/>
              <a:gd name="connsiteX11" fmla="*/ 97935 w 668742"/>
              <a:gd name="connsiteY11" fmla="*/ 97935 h 807243"/>
              <a:gd name="connsiteX12" fmla="*/ 334372 w 668742"/>
              <a:gd name="connsiteY12" fmla="*/ 0 h 80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8742" h="807243">
                <a:moveTo>
                  <a:pt x="339063" y="168608"/>
                </a:moveTo>
                <a:cubicBezTo>
                  <a:pt x="254895" y="168608"/>
                  <a:pt x="186663" y="236840"/>
                  <a:pt x="186663" y="321008"/>
                </a:cubicBezTo>
                <a:cubicBezTo>
                  <a:pt x="186663" y="405176"/>
                  <a:pt x="254895" y="473408"/>
                  <a:pt x="339063" y="473408"/>
                </a:cubicBezTo>
                <a:cubicBezTo>
                  <a:pt x="423231" y="473408"/>
                  <a:pt x="491463" y="405176"/>
                  <a:pt x="491463" y="321008"/>
                </a:cubicBezTo>
                <a:cubicBezTo>
                  <a:pt x="491463" y="236840"/>
                  <a:pt x="423231" y="168608"/>
                  <a:pt x="339063" y="168608"/>
                </a:cubicBezTo>
                <a:close/>
                <a:moveTo>
                  <a:pt x="334372" y="0"/>
                </a:moveTo>
                <a:cubicBezTo>
                  <a:pt x="419945" y="0"/>
                  <a:pt x="505518" y="32645"/>
                  <a:pt x="570808" y="97935"/>
                </a:cubicBezTo>
                <a:lnTo>
                  <a:pt x="570807" y="97935"/>
                </a:lnTo>
                <a:cubicBezTo>
                  <a:pt x="701387" y="228516"/>
                  <a:pt x="701387" y="440228"/>
                  <a:pt x="570807" y="570808"/>
                </a:cubicBezTo>
                <a:lnTo>
                  <a:pt x="334372" y="807243"/>
                </a:lnTo>
                <a:lnTo>
                  <a:pt x="97935" y="570807"/>
                </a:lnTo>
                <a:cubicBezTo>
                  <a:pt x="-32645" y="440227"/>
                  <a:pt x="-32645" y="228515"/>
                  <a:pt x="97935" y="97935"/>
                </a:cubicBezTo>
                <a:cubicBezTo>
                  <a:pt x="163225" y="32645"/>
                  <a:pt x="248799" y="0"/>
                  <a:pt x="334372" y="0"/>
                </a:cubicBezTo>
                <a:close/>
              </a:path>
            </a:pathLst>
          </a:cu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601923" y="1603526"/>
            <a:ext cx="145144" cy="145144"/>
          </a:xfrm>
          <a:prstGeom prst="ellipse">
            <a:avLst/>
          </a:prstGeom>
          <a:solidFill>
            <a:schemeClr val="bg1"/>
          </a:solidFill>
          <a:ln w="28575">
            <a:solidFill>
              <a:srgbClr val="1BB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168229" y="1603526"/>
            <a:ext cx="145144" cy="145144"/>
          </a:xfrm>
          <a:prstGeom prst="ellipse">
            <a:avLst/>
          </a:prstGeom>
          <a:solidFill>
            <a:schemeClr val="bg1"/>
          </a:solidFill>
          <a:ln w="28575">
            <a:solidFill>
              <a:srgbClr val="1BB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34535" y="1603526"/>
            <a:ext cx="145144" cy="145144"/>
          </a:xfrm>
          <a:prstGeom prst="ellipse">
            <a:avLst/>
          </a:prstGeom>
          <a:solidFill>
            <a:schemeClr val="bg1"/>
          </a:solidFill>
          <a:ln w="28575">
            <a:solidFill>
              <a:srgbClr val="1BB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921412" y="1914703"/>
            <a:ext cx="165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1BBB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mainwindow</a:t>
            </a:r>
            <a:endParaRPr lang="zh-CN" altLang="en-US" dirty="0">
              <a:solidFill>
                <a:srgbClr val="1BBB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572721" y="1914702"/>
            <a:ext cx="165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1BBB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soundsplayer</a:t>
            </a:r>
            <a:endParaRPr lang="zh-CN" altLang="en-US" dirty="0">
              <a:solidFill>
                <a:srgbClr val="1BBB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352330" y="1914703"/>
            <a:ext cx="109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BBB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pictures</a:t>
            </a:r>
            <a:endParaRPr lang="zh-CN" altLang="en-US" dirty="0">
              <a:solidFill>
                <a:srgbClr val="1BBB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9A9A5E-9481-4D51-8301-A1699AB8B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67" y="1028273"/>
            <a:ext cx="4945188" cy="37614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229A137-D052-4D45-9D5B-A06EACA06FEF}"/>
              </a:ext>
            </a:extLst>
          </p:cNvPr>
          <p:cNvSpPr/>
          <p:nvPr/>
        </p:nvSpPr>
        <p:spPr>
          <a:xfrm>
            <a:off x="1448590" y="3213429"/>
            <a:ext cx="55844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Communication</a:t>
            </a:r>
            <a:r>
              <a:rPr lang="zh-CN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！！！</a:t>
            </a:r>
            <a:endParaRPr lang="en-US" altLang="zh-CN" sz="4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393624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5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/>
      <p:bldP spid="7" grpId="0" animBg="1"/>
      <p:bldP spid="17" grpId="0" animBg="1"/>
      <p:bldP spid="18" grpId="0" animBg="1"/>
      <p:bldP spid="19" grpId="0" animBg="1"/>
      <p:bldP spid="15" grpId="0" animBg="1"/>
      <p:bldP spid="31" grpId="0" animBg="1"/>
      <p:bldP spid="32" grpId="0" animBg="1"/>
      <p:bldP spid="38" grpId="0"/>
      <p:bldP spid="39" grpId="0"/>
      <p:bldP spid="40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flipV="1">
            <a:off x="0" y="1088008"/>
            <a:ext cx="12192002" cy="436021"/>
          </a:xfrm>
          <a:prstGeom prst="rect">
            <a:avLst/>
          </a:prstGeom>
          <a:solidFill>
            <a:srgbClr val="F24B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1" y="-30964"/>
            <a:ext cx="12192000" cy="1497050"/>
          </a:xfrm>
          <a:prstGeom prst="rect">
            <a:avLst/>
          </a:prstGeom>
          <a:solidFill>
            <a:srgbClr val="FF834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833791" y="1494901"/>
            <a:ext cx="1466850" cy="1330274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33790" y="4156155"/>
            <a:ext cx="1466850" cy="1330274"/>
          </a:xfrm>
          <a:prstGeom prst="rect">
            <a:avLst/>
          </a:prstGeom>
          <a:solidFill>
            <a:srgbClr val="7F6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3792" y="5486782"/>
            <a:ext cx="1466850" cy="1330274"/>
          </a:xfrm>
          <a:prstGeom prst="rect">
            <a:avLst/>
          </a:prstGeom>
          <a:solidFill>
            <a:srgbClr val="EEE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3790" y="2825528"/>
            <a:ext cx="1466850" cy="1330274"/>
          </a:xfrm>
          <a:prstGeom prst="rect">
            <a:avLst/>
          </a:prstGeom>
          <a:solidFill>
            <a:srgbClr val="F67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743661" y="1975683"/>
            <a:ext cx="2668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BBB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selection</a:t>
            </a:r>
            <a:endParaRPr lang="zh-CN" altLang="en-US" sz="2400" b="1" dirty="0">
              <a:solidFill>
                <a:srgbClr val="1BBB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18755" y="3053954"/>
            <a:ext cx="332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678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idea</a:t>
            </a:r>
            <a:endParaRPr lang="zh-CN" altLang="en-US" sz="2400" b="1" dirty="0">
              <a:solidFill>
                <a:srgbClr val="F678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90796" y="4328491"/>
            <a:ext cx="257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7F6E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</a:t>
            </a:r>
            <a:endParaRPr lang="zh-CN" altLang="en-US" sz="2400" b="1" dirty="0">
              <a:solidFill>
                <a:srgbClr val="7F6E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33788" y="2825175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833788" y="4155802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833788" y="5486429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60592" y="368300"/>
            <a:ext cx="28801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70257" y="3576833"/>
            <a:ext cx="460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678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Innovation&amp; Main section</a:t>
            </a:r>
            <a:endParaRPr lang="zh-CN" altLang="en-US" sz="2400" b="1" dirty="0">
              <a:solidFill>
                <a:srgbClr val="F678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37931" y="4907460"/>
            <a:ext cx="257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F6E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Explain</a:t>
            </a:r>
            <a:endParaRPr lang="zh-CN" altLang="en-US" sz="2400" b="1" dirty="0">
              <a:solidFill>
                <a:srgbClr val="7F6E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51607" y="5889597"/>
            <a:ext cx="225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34400" y="5932543"/>
            <a:ext cx="1323975" cy="461665"/>
          </a:xfrm>
          <a:prstGeom prst="rect">
            <a:avLst/>
          </a:prstGeom>
          <a:solidFill>
            <a:srgbClr val="FF8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8385073" y="5932543"/>
            <a:ext cx="1070177" cy="461665"/>
            <a:chOff x="8385073" y="1945455"/>
            <a:chExt cx="1070177" cy="461665"/>
          </a:xfrm>
        </p:grpSpPr>
        <p:sp>
          <p:nvSpPr>
            <p:cNvPr id="34" name="矩形 33"/>
            <p:cNvSpPr/>
            <p:nvPr/>
          </p:nvSpPr>
          <p:spPr>
            <a:xfrm>
              <a:off x="8534400" y="1945455"/>
              <a:ext cx="77152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385073" y="1989936"/>
              <a:ext cx="1070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3604007" y="6041997"/>
            <a:ext cx="225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99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00"/>
                            </p:stCondLst>
                            <p:childTnLst>
                              <p:par>
                                <p:cTn id="4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-1.11111E-6 L 0.04583 -1.11111E-6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8" grpId="0"/>
      <p:bldP spid="19" grpId="0"/>
      <p:bldP spid="20" grpId="0"/>
      <p:bldP spid="27" grpId="0"/>
      <p:bldP spid="31" grpId="0"/>
      <p:bldP spid="32" grpId="0"/>
      <p:bldP spid="22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1833788" y="726510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530386" y="638829"/>
            <a:ext cx="1798758" cy="87681"/>
          </a:xfrm>
          <a:prstGeom prst="rect">
            <a:avLst/>
          </a:prstGeom>
          <a:solidFill>
            <a:srgbClr val="F67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xxxx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5065" y="163200"/>
            <a:ext cx="2975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678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2000" b="1" dirty="0">
              <a:solidFill>
                <a:srgbClr val="F678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3496" y="1622079"/>
            <a:ext cx="88516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1. We have finished the coding of our MP3 player using what we learned.</a:t>
            </a:r>
          </a:p>
          <a:p>
            <a:r>
              <a:rPr lang="en-US" altLang="zh-CN" sz="3200" dirty="0"/>
              <a:t>2. This program has greatly enhanced our capacity of acquiring information and applying them into practice.</a:t>
            </a:r>
          </a:p>
          <a:p>
            <a:r>
              <a:rPr lang="en-US" altLang="zh-CN" sz="3200" dirty="0"/>
              <a:t>3. It's a real pleasure to listen to music via our own player.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83513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0" y="1536700"/>
            <a:ext cx="12192002" cy="3357560"/>
          </a:xfrm>
          <a:prstGeom prst="rect">
            <a:avLst/>
          </a:prstGeom>
          <a:solidFill>
            <a:srgbClr val="F24B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V="1">
            <a:off x="0" y="1595977"/>
            <a:ext cx="12192002" cy="3357560"/>
          </a:xfrm>
          <a:prstGeom prst="rect">
            <a:avLst/>
          </a:prstGeom>
          <a:solidFill>
            <a:srgbClr val="FF834B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30221" y="2753815"/>
            <a:ext cx="5131558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/>
            </a:scene3d>
            <a:sp3d extrusionH="6350000" prstMaterial="matte">
              <a:extrusionClr>
                <a:srgbClr val="FFA075"/>
              </a:extrusionClr>
            </a:sp3d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Verdana" panose="020B0604030504040204" pitchFamily="34" charset="0"/>
              </a:rPr>
              <a:t>THANK YOU</a:t>
            </a:r>
            <a:endParaRPr lang="zh-CN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1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flipV="1">
            <a:off x="0" y="1088008"/>
            <a:ext cx="12192002" cy="436021"/>
          </a:xfrm>
          <a:prstGeom prst="rect">
            <a:avLst/>
          </a:prstGeom>
          <a:solidFill>
            <a:srgbClr val="F24B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1" y="-30964"/>
            <a:ext cx="12192000" cy="1497050"/>
          </a:xfrm>
          <a:prstGeom prst="rect">
            <a:avLst/>
          </a:prstGeom>
          <a:solidFill>
            <a:srgbClr val="FF834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833791" y="1494901"/>
            <a:ext cx="1466850" cy="1330274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33790" y="4156155"/>
            <a:ext cx="1466850" cy="1330274"/>
          </a:xfrm>
          <a:prstGeom prst="rect">
            <a:avLst/>
          </a:prstGeom>
          <a:solidFill>
            <a:srgbClr val="7F6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3792" y="5486782"/>
            <a:ext cx="1466850" cy="1330274"/>
          </a:xfrm>
          <a:prstGeom prst="rect">
            <a:avLst/>
          </a:prstGeom>
          <a:solidFill>
            <a:srgbClr val="EEE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3790" y="2825528"/>
            <a:ext cx="1466850" cy="1330274"/>
          </a:xfrm>
          <a:prstGeom prst="rect">
            <a:avLst/>
          </a:prstGeom>
          <a:solidFill>
            <a:srgbClr val="F67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743661" y="1975683"/>
            <a:ext cx="2668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BBB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selection</a:t>
            </a:r>
            <a:endParaRPr lang="zh-CN" altLang="en-US" sz="2400" b="1" dirty="0">
              <a:solidFill>
                <a:srgbClr val="1BBB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18755" y="3053954"/>
            <a:ext cx="332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678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idea</a:t>
            </a:r>
            <a:endParaRPr lang="zh-CN" altLang="en-US" sz="2400" b="1" dirty="0">
              <a:solidFill>
                <a:srgbClr val="F678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90796" y="4328491"/>
            <a:ext cx="257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7F6E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</a:t>
            </a:r>
            <a:endParaRPr lang="zh-CN" altLang="en-US" sz="2400" b="1" dirty="0">
              <a:solidFill>
                <a:srgbClr val="7F6E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33788" y="2825175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833788" y="4155802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833788" y="5486429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60592" y="368300"/>
            <a:ext cx="32430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70257" y="3576833"/>
            <a:ext cx="460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678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Innovation&amp; Main section</a:t>
            </a:r>
            <a:endParaRPr lang="zh-CN" altLang="en-US" sz="2400" b="1" dirty="0">
              <a:solidFill>
                <a:srgbClr val="F678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37931" y="4907460"/>
            <a:ext cx="257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F6E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Explain</a:t>
            </a:r>
            <a:endParaRPr lang="zh-CN" altLang="en-US" sz="2400" b="1" dirty="0">
              <a:solidFill>
                <a:srgbClr val="7F6E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51607" y="5889597"/>
            <a:ext cx="225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34400" y="1945455"/>
            <a:ext cx="1323975" cy="461665"/>
          </a:xfrm>
          <a:prstGeom prst="rect">
            <a:avLst/>
          </a:prstGeom>
          <a:solidFill>
            <a:srgbClr val="FF8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385073" y="1945455"/>
            <a:ext cx="1070177" cy="461665"/>
            <a:chOff x="8385073" y="1945455"/>
            <a:chExt cx="1070177" cy="461665"/>
          </a:xfrm>
        </p:grpSpPr>
        <p:sp>
          <p:nvSpPr>
            <p:cNvPr id="37" name="矩形 36"/>
            <p:cNvSpPr/>
            <p:nvPr/>
          </p:nvSpPr>
          <p:spPr>
            <a:xfrm>
              <a:off x="8534400" y="1945455"/>
              <a:ext cx="77152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385073" y="1989936"/>
              <a:ext cx="1070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6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00"/>
                            </p:stCondLst>
                            <p:childTnLst>
                              <p:par>
                                <p:cTn id="4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3.7037E-7 L 0.04583 3.7037E-7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8" grpId="0"/>
      <p:bldP spid="19" grpId="0"/>
      <p:bldP spid="20" grpId="0"/>
      <p:bldP spid="27" grpId="0"/>
      <p:bldP spid="31" grpId="0"/>
      <p:bldP spid="32" grpId="0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106" y="1412705"/>
            <a:ext cx="3389217" cy="3046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6" name="直接连接符 25"/>
          <p:cNvCxnSpPr/>
          <p:nvPr/>
        </p:nvCxnSpPr>
        <p:spPr>
          <a:xfrm>
            <a:off x="1833788" y="726510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532291" y="638829"/>
            <a:ext cx="1798758" cy="87681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9150" y="207217"/>
            <a:ext cx="5136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BBB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we choose to write a Mp3 player? </a:t>
            </a:r>
            <a:endParaRPr lang="zh-CN" altLang="en-US" sz="2000" b="1" dirty="0">
              <a:solidFill>
                <a:srgbClr val="1BBB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0333" y="1208027"/>
            <a:ext cx="65514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ea typeface="华文行楷" panose="02010800040101010101" pitchFamily="2" charset="-122"/>
              </a:rPr>
              <a:t>Program: - everyday-use</a:t>
            </a:r>
          </a:p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ea typeface="华文行楷" panose="02010800040101010101" pitchFamily="2" charset="-122"/>
              </a:rPr>
              <a:t>                  - fun</a:t>
            </a:r>
          </a:p>
          <a:p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ea typeface="华文行楷" panose="02010800040101010101" pitchFamily="2" charset="-122"/>
            </a:endParaRPr>
          </a:p>
          <a:p>
            <a:pPr marL="342900" indent="-342900">
              <a:buFontTx/>
              <a:buChar char="•"/>
            </a:pP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ea typeface="华文行楷" panose="02010800040101010101" pitchFamily="2" charset="-122"/>
              </a:rPr>
              <a:t>Games?   - All-girl group</a:t>
            </a:r>
          </a:p>
          <a:p>
            <a:pPr marL="342900" indent="-342900">
              <a:buFontTx/>
              <a:buChar char="•"/>
            </a:pP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ea typeface="华文行楷" panose="02010800040101010101" pitchFamily="2" charset="-122"/>
              </a:rPr>
              <a:t>Shopping application?   - Satisfied with </a:t>
            </a:r>
            <a:r>
              <a:rPr lang="en-US" altLang="zh-CN" sz="2400" dirty="0" err="1">
                <a:solidFill>
                  <a:schemeClr val="tx2">
                    <a:lumMod val="60000"/>
                    <a:lumOff val="40000"/>
                  </a:schemeClr>
                </a:solidFill>
                <a:ea typeface="华文行楷" panose="02010800040101010101" pitchFamily="2" charset="-122"/>
              </a:rPr>
              <a:t>Taobao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ea typeface="华文行楷" panose="02010800040101010101" pitchFamily="2" charset="-122"/>
            </a:endParaRPr>
          </a:p>
          <a:p>
            <a:pPr marL="342900" indent="-342900">
              <a:buFontTx/>
              <a:buChar char="•"/>
            </a:pP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ea typeface="华文行楷" panose="02010800040101010101" pitchFamily="2" charset="-122"/>
              </a:rPr>
              <a:t>MP3 Player?   - Unanimously passed.</a:t>
            </a:r>
          </a:p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ea typeface="华文行楷" panose="02010800040101010101" pitchFamily="2" charset="-122"/>
              </a:rPr>
              <a:t>                               - Cool to use our own MP3 Player.</a:t>
            </a:r>
          </a:p>
          <a:p>
            <a:pPr marL="342900" indent="-342900">
              <a:buFontTx/>
              <a:buChar char="•"/>
            </a:pP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ea typeface="华文行楷" panose="02010800040101010101" pitchFamily="2" charset="-122"/>
            </a:endParaRPr>
          </a:p>
          <a:p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ea typeface="华文行楷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18106" y="4350662"/>
            <a:ext cx="3529207" cy="541871"/>
          </a:xfrm>
          <a:prstGeom prst="rect">
            <a:avLst/>
          </a:prstGeom>
          <a:solidFill>
            <a:srgbClr val="1BBB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2324101" y="4621598"/>
            <a:ext cx="35098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90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/>
      <p:bldP spid="4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1833788" y="726510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532291" y="638829"/>
            <a:ext cx="1798758" cy="87681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33788" y="1203790"/>
            <a:ext cx="396213" cy="478271"/>
          </a:xfrm>
          <a:custGeom>
            <a:avLst/>
            <a:gdLst>
              <a:gd name="connsiteX0" fmla="*/ 339063 w 668742"/>
              <a:gd name="connsiteY0" fmla="*/ 168608 h 807243"/>
              <a:gd name="connsiteX1" fmla="*/ 186663 w 668742"/>
              <a:gd name="connsiteY1" fmla="*/ 321008 h 807243"/>
              <a:gd name="connsiteX2" fmla="*/ 339063 w 668742"/>
              <a:gd name="connsiteY2" fmla="*/ 473408 h 807243"/>
              <a:gd name="connsiteX3" fmla="*/ 491463 w 668742"/>
              <a:gd name="connsiteY3" fmla="*/ 321008 h 807243"/>
              <a:gd name="connsiteX4" fmla="*/ 339063 w 668742"/>
              <a:gd name="connsiteY4" fmla="*/ 168608 h 807243"/>
              <a:gd name="connsiteX5" fmla="*/ 334372 w 668742"/>
              <a:gd name="connsiteY5" fmla="*/ 0 h 807243"/>
              <a:gd name="connsiteX6" fmla="*/ 570808 w 668742"/>
              <a:gd name="connsiteY6" fmla="*/ 97935 h 807243"/>
              <a:gd name="connsiteX7" fmla="*/ 570807 w 668742"/>
              <a:gd name="connsiteY7" fmla="*/ 97935 h 807243"/>
              <a:gd name="connsiteX8" fmla="*/ 570807 w 668742"/>
              <a:gd name="connsiteY8" fmla="*/ 570808 h 807243"/>
              <a:gd name="connsiteX9" fmla="*/ 334372 w 668742"/>
              <a:gd name="connsiteY9" fmla="*/ 807243 h 807243"/>
              <a:gd name="connsiteX10" fmla="*/ 97935 w 668742"/>
              <a:gd name="connsiteY10" fmla="*/ 570807 h 807243"/>
              <a:gd name="connsiteX11" fmla="*/ 97935 w 668742"/>
              <a:gd name="connsiteY11" fmla="*/ 97935 h 807243"/>
              <a:gd name="connsiteX12" fmla="*/ 334372 w 668742"/>
              <a:gd name="connsiteY12" fmla="*/ 0 h 80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8742" h="807243">
                <a:moveTo>
                  <a:pt x="339063" y="168608"/>
                </a:moveTo>
                <a:cubicBezTo>
                  <a:pt x="254895" y="168608"/>
                  <a:pt x="186663" y="236840"/>
                  <a:pt x="186663" y="321008"/>
                </a:cubicBezTo>
                <a:cubicBezTo>
                  <a:pt x="186663" y="405176"/>
                  <a:pt x="254895" y="473408"/>
                  <a:pt x="339063" y="473408"/>
                </a:cubicBezTo>
                <a:cubicBezTo>
                  <a:pt x="423231" y="473408"/>
                  <a:pt x="491463" y="405176"/>
                  <a:pt x="491463" y="321008"/>
                </a:cubicBezTo>
                <a:cubicBezTo>
                  <a:pt x="491463" y="236840"/>
                  <a:pt x="423231" y="168608"/>
                  <a:pt x="339063" y="168608"/>
                </a:cubicBezTo>
                <a:close/>
                <a:moveTo>
                  <a:pt x="334372" y="0"/>
                </a:moveTo>
                <a:cubicBezTo>
                  <a:pt x="419945" y="0"/>
                  <a:pt x="505518" y="32645"/>
                  <a:pt x="570808" y="97935"/>
                </a:cubicBezTo>
                <a:lnTo>
                  <a:pt x="570807" y="97935"/>
                </a:lnTo>
                <a:cubicBezTo>
                  <a:pt x="701387" y="228516"/>
                  <a:pt x="701387" y="440228"/>
                  <a:pt x="570807" y="570808"/>
                </a:cubicBezTo>
                <a:lnTo>
                  <a:pt x="334372" y="807243"/>
                </a:lnTo>
                <a:lnTo>
                  <a:pt x="97935" y="570807"/>
                </a:lnTo>
                <a:cubicBezTo>
                  <a:pt x="-32645" y="440227"/>
                  <a:pt x="-32645" y="228515"/>
                  <a:pt x="97935" y="97935"/>
                </a:cubicBezTo>
                <a:cubicBezTo>
                  <a:pt x="163225" y="32645"/>
                  <a:pt x="248799" y="0"/>
                  <a:pt x="334372" y="0"/>
                </a:cubicBezTo>
                <a:close/>
              </a:path>
            </a:pathLst>
          </a:cu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2842874" y="2207015"/>
            <a:ext cx="396213" cy="478271"/>
          </a:xfrm>
          <a:custGeom>
            <a:avLst/>
            <a:gdLst>
              <a:gd name="connsiteX0" fmla="*/ 339063 w 668742"/>
              <a:gd name="connsiteY0" fmla="*/ 168608 h 807243"/>
              <a:gd name="connsiteX1" fmla="*/ 186663 w 668742"/>
              <a:gd name="connsiteY1" fmla="*/ 321008 h 807243"/>
              <a:gd name="connsiteX2" fmla="*/ 339063 w 668742"/>
              <a:gd name="connsiteY2" fmla="*/ 473408 h 807243"/>
              <a:gd name="connsiteX3" fmla="*/ 491463 w 668742"/>
              <a:gd name="connsiteY3" fmla="*/ 321008 h 807243"/>
              <a:gd name="connsiteX4" fmla="*/ 339063 w 668742"/>
              <a:gd name="connsiteY4" fmla="*/ 168608 h 807243"/>
              <a:gd name="connsiteX5" fmla="*/ 334372 w 668742"/>
              <a:gd name="connsiteY5" fmla="*/ 0 h 807243"/>
              <a:gd name="connsiteX6" fmla="*/ 570808 w 668742"/>
              <a:gd name="connsiteY6" fmla="*/ 97935 h 807243"/>
              <a:gd name="connsiteX7" fmla="*/ 570807 w 668742"/>
              <a:gd name="connsiteY7" fmla="*/ 97935 h 807243"/>
              <a:gd name="connsiteX8" fmla="*/ 570807 w 668742"/>
              <a:gd name="connsiteY8" fmla="*/ 570808 h 807243"/>
              <a:gd name="connsiteX9" fmla="*/ 334372 w 668742"/>
              <a:gd name="connsiteY9" fmla="*/ 807243 h 807243"/>
              <a:gd name="connsiteX10" fmla="*/ 97935 w 668742"/>
              <a:gd name="connsiteY10" fmla="*/ 570807 h 807243"/>
              <a:gd name="connsiteX11" fmla="*/ 97935 w 668742"/>
              <a:gd name="connsiteY11" fmla="*/ 97935 h 807243"/>
              <a:gd name="connsiteX12" fmla="*/ 334372 w 668742"/>
              <a:gd name="connsiteY12" fmla="*/ 0 h 80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8742" h="807243">
                <a:moveTo>
                  <a:pt x="339063" y="168608"/>
                </a:moveTo>
                <a:cubicBezTo>
                  <a:pt x="254895" y="168608"/>
                  <a:pt x="186663" y="236840"/>
                  <a:pt x="186663" y="321008"/>
                </a:cubicBezTo>
                <a:cubicBezTo>
                  <a:pt x="186663" y="405176"/>
                  <a:pt x="254895" y="473408"/>
                  <a:pt x="339063" y="473408"/>
                </a:cubicBezTo>
                <a:cubicBezTo>
                  <a:pt x="423231" y="473408"/>
                  <a:pt x="491463" y="405176"/>
                  <a:pt x="491463" y="321008"/>
                </a:cubicBezTo>
                <a:cubicBezTo>
                  <a:pt x="491463" y="236840"/>
                  <a:pt x="423231" y="168608"/>
                  <a:pt x="339063" y="168608"/>
                </a:cubicBezTo>
                <a:close/>
                <a:moveTo>
                  <a:pt x="334372" y="0"/>
                </a:moveTo>
                <a:cubicBezTo>
                  <a:pt x="419945" y="0"/>
                  <a:pt x="505518" y="32645"/>
                  <a:pt x="570808" y="97935"/>
                </a:cubicBezTo>
                <a:lnTo>
                  <a:pt x="570807" y="97935"/>
                </a:lnTo>
                <a:cubicBezTo>
                  <a:pt x="701387" y="228516"/>
                  <a:pt x="701387" y="440228"/>
                  <a:pt x="570807" y="570808"/>
                </a:cubicBezTo>
                <a:lnTo>
                  <a:pt x="334372" y="807243"/>
                </a:lnTo>
                <a:lnTo>
                  <a:pt x="97935" y="570807"/>
                </a:lnTo>
                <a:cubicBezTo>
                  <a:pt x="-32645" y="440227"/>
                  <a:pt x="-32645" y="228515"/>
                  <a:pt x="97935" y="97935"/>
                </a:cubicBezTo>
                <a:cubicBezTo>
                  <a:pt x="163225" y="32645"/>
                  <a:pt x="248799" y="0"/>
                  <a:pt x="334372" y="0"/>
                </a:cubicBezTo>
                <a:close/>
              </a:path>
            </a:pathLst>
          </a:cu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2842874" y="2918315"/>
            <a:ext cx="396213" cy="478271"/>
          </a:xfrm>
          <a:custGeom>
            <a:avLst/>
            <a:gdLst>
              <a:gd name="connsiteX0" fmla="*/ 339063 w 668742"/>
              <a:gd name="connsiteY0" fmla="*/ 168608 h 807243"/>
              <a:gd name="connsiteX1" fmla="*/ 186663 w 668742"/>
              <a:gd name="connsiteY1" fmla="*/ 321008 h 807243"/>
              <a:gd name="connsiteX2" fmla="*/ 339063 w 668742"/>
              <a:gd name="connsiteY2" fmla="*/ 473408 h 807243"/>
              <a:gd name="connsiteX3" fmla="*/ 491463 w 668742"/>
              <a:gd name="connsiteY3" fmla="*/ 321008 h 807243"/>
              <a:gd name="connsiteX4" fmla="*/ 339063 w 668742"/>
              <a:gd name="connsiteY4" fmla="*/ 168608 h 807243"/>
              <a:gd name="connsiteX5" fmla="*/ 334372 w 668742"/>
              <a:gd name="connsiteY5" fmla="*/ 0 h 807243"/>
              <a:gd name="connsiteX6" fmla="*/ 570808 w 668742"/>
              <a:gd name="connsiteY6" fmla="*/ 97935 h 807243"/>
              <a:gd name="connsiteX7" fmla="*/ 570807 w 668742"/>
              <a:gd name="connsiteY7" fmla="*/ 97935 h 807243"/>
              <a:gd name="connsiteX8" fmla="*/ 570807 w 668742"/>
              <a:gd name="connsiteY8" fmla="*/ 570808 h 807243"/>
              <a:gd name="connsiteX9" fmla="*/ 334372 w 668742"/>
              <a:gd name="connsiteY9" fmla="*/ 807243 h 807243"/>
              <a:gd name="connsiteX10" fmla="*/ 97935 w 668742"/>
              <a:gd name="connsiteY10" fmla="*/ 570807 h 807243"/>
              <a:gd name="connsiteX11" fmla="*/ 97935 w 668742"/>
              <a:gd name="connsiteY11" fmla="*/ 97935 h 807243"/>
              <a:gd name="connsiteX12" fmla="*/ 334372 w 668742"/>
              <a:gd name="connsiteY12" fmla="*/ 0 h 80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8742" h="807243">
                <a:moveTo>
                  <a:pt x="339063" y="168608"/>
                </a:moveTo>
                <a:cubicBezTo>
                  <a:pt x="254895" y="168608"/>
                  <a:pt x="186663" y="236840"/>
                  <a:pt x="186663" y="321008"/>
                </a:cubicBezTo>
                <a:cubicBezTo>
                  <a:pt x="186663" y="405176"/>
                  <a:pt x="254895" y="473408"/>
                  <a:pt x="339063" y="473408"/>
                </a:cubicBezTo>
                <a:cubicBezTo>
                  <a:pt x="423231" y="473408"/>
                  <a:pt x="491463" y="405176"/>
                  <a:pt x="491463" y="321008"/>
                </a:cubicBezTo>
                <a:cubicBezTo>
                  <a:pt x="491463" y="236840"/>
                  <a:pt x="423231" y="168608"/>
                  <a:pt x="339063" y="168608"/>
                </a:cubicBezTo>
                <a:close/>
                <a:moveTo>
                  <a:pt x="334372" y="0"/>
                </a:moveTo>
                <a:cubicBezTo>
                  <a:pt x="419945" y="0"/>
                  <a:pt x="505518" y="32645"/>
                  <a:pt x="570808" y="97935"/>
                </a:cubicBezTo>
                <a:lnTo>
                  <a:pt x="570807" y="97935"/>
                </a:lnTo>
                <a:cubicBezTo>
                  <a:pt x="701387" y="228516"/>
                  <a:pt x="701387" y="440228"/>
                  <a:pt x="570807" y="570808"/>
                </a:cubicBezTo>
                <a:lnTo>
                  <a:pt x="334372" y="807243"/>
                </a:lnTo>
                <a:lnTo>
                  <a:pt x="97935" y="570807"/>
                </a:lnTo>
                <a:cubicBezTo>
                  <a:pt x="-32645" y="440227"/>
                  <a:pt x="-32645" y="228515"/>
                  <a:pt x="97935" y="97935"/>
                </a:cubicBezTo>
                <a:cubicBezTo>
                  <a:pt x="163225" y="32645"/>
                  <a:pt x="248799" y="0"/>
                  <a:pt x="334372" y="0"/>
                </a:cubicBezTo>
                <a:close/>
              </a:path>
            </a:pathLst>
          </a:cu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123952" y="4984440"/>
            <a:ext cx="683355" cy="882104"/>
          </a:xfrm>
          <a:custGeom>
            <a:avLst/>
            <a:gdLst>
              <a:gd name="connsiteX0" fmla="*/ 339063 w 668742"/>
              <a:gd name="connsiteY0" fmla="*/ 168608 h 807243"/>
              <a:gd name="connsiteX1" fmla="*/ 186663 w 668742"/>
              <a:gd name="connsiteY1" fmla="*/ 321008 h 807243"/>
              <a:gd name="connsiteX2" fmla="*/ 339063 w 668742"/>
              <a:gd name="connsiteY2" fmla="*/ 473408 h 807243"/>
              <a:gd name="connsiteX3" fmla="*/ 491463 w 668742"/>
              <a:gd name="connsiteY3" fmla="*/ 321008 h 807243"/>
              <a:gd name="connsiteX4" fmla="*/ 339063 w 668742"/>
              <a:gd name="connsiteY4" fmla="*/ 168608 h 807243"/>
              <a:gd name="connsiteX5" fmla="*/ 334372 w 668742"/>
              <a:gd name="connsiteY5" fmla="*/ 0 h 807243"/>
              <a:gd name="connsiteX6" fmla="*/ 570808 w 668742"/>
              <a:gd name="connsiteY6" fmla="*/ 97935 h 807243"/>
              <a:gd name="connsiteX7" fmla="*/ 570807 w 668742"/>
              <a:gd name="connsiteY7" fmla="*/ 97935 h 807243"/>
              <a:gd name="connsiteX8" fmla="*/ 570807 w 668742"/>
              <a:gd name="connsiteY8" fmla="*/ 570808 h 807243"/>
              <a:gd name="connsiteX9" fmla="*/ 334372 w 668742"/>
              <a:gd name="connsiteY9" fmla="*/ 807243 h 807243"/>
              <a:gd name="connsiteX10" fmla="*/ 97935 w 668742"/>
              <a:gd name="connsiteY10" fmla="*/ 570807 h 807243"/>
              <a:gd name="connsiteX11" fmla="*/ 97935 w 668742"/>
              <a:gd name="connsiteY11" fmla="*/ 97935 h 807243"/>
              <a:gd name="connsiteX12" fmla="*/ 334372 w 668742"/>
              <a:gd name="connsiteY12" fmla="*/ 0 h 80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8742" h="807243">
                <a:moveTo>
                  <a:pt x="339063" y="168608"/>
                </a:moveTo>
                <a:cubicBezTo>
                  <a:pt x="254895" y="168608"/>
                  <a:pt x="186663" y="236840"/>
                  <a:pt x="186663" y="321008"/>
                </a:cubicBezTo>
                <a:cubicBezTo>
                  <a:pt x="186663" y="405176"/>
                  <a:pt x="254895" y="473408"/>
                  <a:pt x="339063" y="473408"/>
                </a:cubicBezTo>
                <a:cubicBezTo>
                  <a:pt x="423231" y="473408"/>
                  <a:pt x="491463" y="405176"/>
                  <a:pt x="491463" y="321008"/>
                </a:cubicBezTo>
                <a:cubicBezTo>
                  <a:pt x="491463" y="236840"/>
                  <a:pt x="423231" y="168608"/>
                  <a:pt x="339063" y="168608"/>
                </a:cubicBezTo>
                <a:close/>
                <a:moveTo>
                  <a:pt x="334372" y="0"/>
                </a:moveTo>
                <a:cubicBezTo>
                  <a:pt x="419945" y="0"/>
                  <a:pt x="505518" y="32645"/>
                  <a:pt x="570808" y="97935"/>
                </a:cubicBezTo>
                <a:lnTo>
                  <a:pt x="570807" y="97935"/>
                </a:lnTo>
                <a:cubicBezTo>
                  <a:pt x="701387" y="228516"/>
                  <a:pt x="701387" y="440228"/>
                  <a:pt x="570807" y="570808"/>
                </a:cubicBezTo>
                <a:lnTo>
                  <a:pt x="334372" y="807243"/>
                </a:lnTo>
                <a:lnTo>
                  <a:pt x="97935" y="570807"/>
                </a:lnTo>
                <a:cubicBezTo>
                  <a:pt x="-32645" y="440227"/>
                  <a:pt x="-32645" y="228515"/>
                  <a:pt x="97935" y="97935"/>
                </a:cubicBezTo>
                <a:cubicBezTo>
                  <a:pt x="163225" y="32645"/>
                  <a:pt x="248799" y="0"/>
                  <a:pt x="334372" y="0"/>
                </a:cubicBezTo>
                <a:close/>
              </a:path>
            </a:pathLst>
          </a:cu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2852978" y="3660578"/>
            <a:ext cx="396213" cy="478271"/>
          </a:xfrm>
          <a:custGeom>
            <a:avLst/>
            <a:gdLst>
              <a:gd name="connsiteX0" fmla="*/ 339063 w 668742"/>
              <a:gd name="connsiteY0" fmla="*/ 168608 h 807243"/>
              <a:gd name="connsiteX1" fmla="*/ 186663 w 668742"/>
              <a:gd name="connsiteY1" fmla="*/ 321008 h 807243"/>
              <a:gd name="connsiteX2" fmla="*/ 339063 w 668742"/>
              <a:gd name="connsiteY2" fmla="*/ 473408 h 807243"/>
              <a:gd name="connsiteX3" fmla="*/ 491463 w 668742"/>
              <a:gd name="connsiteY3" fmla="*/ 321008 h 807243"/>
              <a:gd name="connsiteX4" fmla="*/ 339063 w 668742"/>
              <a:gd name="connsiteY4" fmla="*/ 168608 h 807243"/>
              <a:gd name="connsiteX5" fmla="*/ 334372 w 668742"/>
              <a:gd name="connsiteY5" fmla="*/ 0 h 807243"/>
              <a:gd name="connsiteX6" fmla="*/ 570808 w 668742"/>
              <a:gd name="connsiteY6" fmla="*/ 97935 h 807243"/>
              <a:gd name="connsiteX7" fmla="*/ 570807 w 668742"/>
              <a:gd name="connsiteY7" fmla="*/ 97935 h 807243"/>
              <a:gd name="connsiteX8" fmla="*/ 570807 w 668742"/>
              <a:gd name="connsiteY8" fmla="*/ 570808 h 807243"/>
              <a:gd name="connsiteX9" fmla="*/ 334372 w 668742"/>
              <a:gd name="connsiteY9" fmla="*/ 807243 h 807243"/>
              <a:gd name="connsiteX10" fmla="*/ 97935 w 668742"/>
              <a:gd name="connsiteY10" fmla="*/ 570807 h 807243"/>
              <a:gd name="connsiteX11" fmla="*/ 97935 w 668742"/>
              <a:gd name="connsiteY11" fmla="*/ 97935 h 807243"/>
              <a:gd name="connsiteX12" fmla="*/ 334372 w 668742"/>
              <a:gd name="connsiteY12" fmla="*/ 0 h 80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8742" h="807243">
                <a:moveTo>
                  <a:pt x="339063" y="168608"/>
                </a:moveTo>
                <a:cubicBezTo>
                  <a:pt x="254895" y="168608"/>
                  <a:pt x="186663" y="236840"/>
                  <a:pt x="186663" y="321008"/>
                </a:cubicBezTo>
                <a:cubicBezTo>
                  <a:pt x="186663" y="405176"/>
                  <a:pt x="254895" y="473408"/>
                  <a:pt x="339063" y="473408"/>
                </a:cubicBezTo>
                <a:cubicBezTo>
                  <a:pt x="423231" y="473408"/>
                  <a:pt x="491463" y="405176"/>
                  <a:pt x="491463" y="321008"/>
                </a:cubicBezTo>
                <a:cubicBezTo>
                  <a:pt x="491463" y="236840"/>
                  <a:pt x="423231" y="168608"/>
                  <a:pt x="339063" y="168608"/>
                </a:cubicBezTo>
                <a:close/>
                <a:moveTo>
                  <a:pt x="334372" y="0"/>
                </a:moveTo>
                <a:cubicBezTo>
                  <a:pt x="419945" y="0"/>
                  <a:pt x="505518" y="32645"/>
                  <a:pt x="570808" y="97935"/>
                </a:cubicBezTo>
                <a:lnTo>
                  <a:pt x="570807" y="97935"/>
                </a:lnTo>
                <a:cubicBezTo>
                  <a:pt x="701387" y="228516"/>
                  <a:pt x="701387" y="440228"/>
                  <a:pt x="570807" y="570808"/>
                </a:cubicBezTo>
                <a:lnTo>
                  <a:pt x="334372" y="807243"/>
                </a:lnTo>
                <a:lnTo>
                  <a:pt x="97935" y="570807"/>
                </a:lnTo>
                <a:cubicBezTo>
                  <a:pt x="-32645" y="440227"/>
                  <a:pt x="-32645" y="228515"/>
                  <a:pt x="97935" y="97935"/>
                </a:cubicBezTo>
                <a:cubicBezTo>
                  <a:pt x="163225" y="32645"/>
                  <a:pt x="248799" y="0"/>
                  <a:pt x="334372" y="0"/>
                </a:cubicBezTo>
                <a:close/>
              </a:path>
            </a:pathLst>
          </a:cu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626715" y="1258259"/>
            <a:ext cx="7180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Divided into two groups: how to play a song, and control the song</a:t>
            </a:r>
            <a:endParaRPr lang="zh-CN" altLang="en-US" sz="2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3431670" y="2265528"/>
            <a:ext cx="7180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Lou </a:t>
            </a:r>
            <a:r>
              <a:rPr lang="en-US" altLang="zh-CN" sz="2000" dirty="0" err="1"/>
              <a:t>Xinyue</a:t>
            </a:r>
            <a:r>
              <a:rPr lang="en-US" altLang="zh-CN" sz="2000" dirty="0"/>
              <a:t> &amp;Shen Jun: Regular Play and Forward &amp; Backward Play </a:t>
            </a:r>
            <a:endParaRPr lang="zh-CN" altLang="en-US" sz="2000" dirty="0"/>
          </a:p>
        </p:txBody>
      </p:sp>
      <p:sp>
        <p:nvSpPr>
          <p:cNvPr id="30" name="文本框 29"/>
          <p:cNvSpPr txBox="1"/>
          <p:nvPr/>
        </p:nvSpPr>
        <p:spPr>
          <a:xfrm>
            <a:off x="3431670" y="2927690"/>
            <a:ext cx="7180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Ren </a:t>
            </a:r>
            <a:r>
              <a:rPr lang="en-US" altLang="zh-CN" sz="2000" dirty="0" err="1"/>
              <a:t>Xiaonan</a:t>
            </a:r>
            <a:r>
              <a:rPr lang="en-US" altLang="zh-CN" sz="2000" dirty="0"/>
              <a:t>: Add Functions(like add music, scan file, key part)</a:t>
            </a:r>
            <a:endParaRPr lang="zh-CN" altLang="en-US" sz="2000" dirty="0"/>
          </a:p>
        </p:txBody>
      </p:sp>
      <p:sp>
        <p:nvSpPr>
          <p:cNvPr id="34" name="文本框 33"/>
          <p:cNvSpPr txBox="1"/>
          <p:nvPr/>
        </p:nvSpPr>
        <p:spPr>
          <a:xfrm>
            <a:off x="3437299" y="3696903"/>
            <a:ext cx="7180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Bao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Tianyue</a:t>
            </a:r>
            <a:r>
              <a:rPr lang="en-US" altLang="zh-CN" sz="2000" dirty="0"/>
              <a:t>: Interface Designing</a:t>
            </a:r>
            <a:endParaRPr lang="zh-CN" altLang="en-US" sz="2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4760592" y="4543503"/>
            <a:ext cx="387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Mp3 player 1.0</a:t>
            </a:r>
            <a:endParaRPr lang="zh-CN" altLang="en-US" sz="3200" dirty="0"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60592" y="5153129"/>
            <a:ext cx="387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1BBB9A"/>
                </a:solidFill>
                <a:latin typeface="Arial Black" panose="020B0A04020102020204" pitchFamily="34" charset="0"/>
              </a:rPr>
              <a:t>Mp3 player 2.0</a:t>
            </a:r>
            <a:endParaRPr lang="zh-CN" altLang="en-US" sz="3200" dirty="0">
              <a:solidFill>
                <a:srgbClr val="1BBB9A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文本框 36"/>
          <p:cNvSpPr txBox="1"/>
          <p:nvPr/>
        </p:nvSpPr>
        <p:spPr>
          <a:xfrm>
            <a:off x="4760592" y="5760961"/>
            <a:ext cx="387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Mp3 player 3.0</a:t>
            </a:r>
            <a:endParaRPr lang="zh-CN" altLang="en-US" sz="32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1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5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7" grpId="0" animBg="1"/>
      <p:bldP spid="18" grpId="0" animBg="1"/>
      <p:bldP spid="19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flipV="1">
            <a:off x="0" y="1088008"/>
            <a:ext cx="12192002" cy="436021"/>
          </a:xfrm>
          <a:prstGeom prst="rect">
            <a:avLst/>
          </a:prstGeom>
          <a:solidFill>
            <a:srgbClr val="F24B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1" y="-30964"/>
            <a:ext cx="12192000" cy="1497050"/>
          </a:xfrm>
          <a:prstGeom prst="rect">
            <a:avLst/>
          </a:prstGeom>
          <a:solidFill>
            <a:srgbClr val="FF834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833791" y="1494901"/>
            <a:ext cx="1466850" cy="1330274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33790" y="4156155"/>
            <a:ext cx="1466850" cy="1330274"/>
          </a:xfrm>
          <a:prstGeom prst="rect">
            <a:avLst/>
          </a:prstGeom>
          <a:solidFill>
            <a:srgbClr val="7F6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3792" y="5486782"/>
            <a:ext cx="1466850" cy="1330274"/>
          </a:xfrm>
          <a:prstGeom prst="rect">
            <a:avLst/>
          </a:prstGeom>
          <a:solidFill>
            <a:srgbClr val="EEE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3790" y="2825528"/>
            <a:ext cx="1466850" cy="1330274"/>
          </a:xfrm>
          <a:prstGeom prst="rect">
            <a:avLst/>
          </a:prstGeom>
          <a:solidFill>
            <a:srgbClr val="F67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743661" y="1975683"/>
            <a:ext cx="2668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BBB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selection</a:t>
            </a:r>
            <a:endParaRPr lang="zh-CN" altLang="en-US" sz="2400" b="1" dirty="0">
              <a:solidFill>
                <a:srgbClr val="1BBB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18755" y="3053954"/>
            <a:ext cx="332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678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idea</a:t>
            </a:r>
            <a:endParaRPr lang="zh-CN" altLang="en-US" sz="2400" b="1" dirty="0">
              <a:solidFill>
                <a:srgbClr val="F678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90796" y="4328491"/>
            <a:ext cx="257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7F6E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</a:t>
            </a:r>
            <a:endParaRPr lang="zh-CN" altLang="en-US" sz="2400" b="1" dirty="0">
              <a:solidFill>
                <a:srgbClr val="7F6E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833788" y="2825175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833788" y="4155802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833788" y="5486429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60592" y="368300"/>
            <a:ext cx="29205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70257" y="3576833"/>
            <a:ext cx="460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678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Innovation&amp; Main section</a:t>
            </a:r>
            <a:endParaRPr lang="zh-CN" altLang="en-US" sz="2400" b="1" dirty="0">
              <a:solidFill>
                <a:srgbClr val="F678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37931" y="4907460"/>
            <a:ext cx="257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F6E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Explain</a:t>
            </a:r>
            <a:endParaRPr lang="zh-CN" altLang="en-US" sz="2400" b="1" dirty="0">
              <a:solidFill>
                <a:srgbClr val="7F6E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51607" y="5889597"/>
            <a:ext cx="225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34400" y="3274396"/>
            <a:ext cx="1323975" cy="461665"/>
          </a:xfrm>
          <a:prstGeom prst="rect">
            <a:avLst/>
          </a:prstGeom>
          <a:solidFill>
            <a:srgbClr val="FF8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8385073" y="3274396"/>
            <a:ext cx="1070177" cy="461665"/>
            <a:chOff x="8385073" y="1945455"/>
            <a:chExt cx="1070177" cy="461665"/>
          </a:xfrm>
        </p:grpSpPr>
        <p:sp>
          <p:nvSpPr>
            <p:cNvPr id="34" name="矩形 33"/>
            <p:cNvSpPr/>
            <p:nvPr/>
          </p:nvSpPr>
          <p:spPr>
            <a:xfrm>
              <a:off x="8534400" y="1945455"/>
              <a:ext cx="77152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385073" y="1989936"/>
              <a:ext cx="1070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8590469" y="4621243"/>
            <a:ext cx="1323975" cy="461665"/>
          </a:xfrm>
          <a:prstGeom prst="rect">
            <a:avLst/>
          </a:prstGeom>
          <a:solidFill>
            <a:srgbClr val="FF8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8441142" y="4621243"/>
            <a:ext cx="1070177" cy="461665"/>
            <a:chOff x="8385073" y="1945455"/>
            <a:chExt cx="1070177" cy="461665"/>
          </a:xfrm>
        </p:grpSpPr>
        <p:sp>
          <p:nvSpPr>
            <p:cNvPr id="40" name="矩形 39"/>
            <p:cNvSpPr/>
            <p:nvPr/>
          </p:nvSpPr>
          <p:spPr>
            <a:xfrm>
              <a:off x="8534400" y="1945455"/>
              <a:ext cx="77152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385073" y="1989936"/>
              <a:ext cx="1070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8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00"/>
                            </p:stCondLst>
                            <p:childTnLst>
                              <p:par>
                                <p:cTn id="4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-1.11111E-6 L 0.04583 -1.11111E-6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0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2.59259E-6 L 0.04583 2.59259E-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8" grpId="0"/>
      <p:bldP spid="19" grpId="0"/>
      <p:bldP spid="20" grpId="0"/>
      <p:bldP spid="27" grpId="0"/>
      <p:bldP spid="31" grpId="0"/>
      <p:bldP spid="32" grpId="0"/>
      <p:bldP spid="22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flipV="1">
            <a:off x="0" y="1088008"/>
            <a:ext cx="12192002" cy="436021"/>
          </a:xfrm>
          <a:prstGeom prst="rect">
            <a:avLst/>
          </a:prstGeom>
          <a:solidFill>
            <a:srgbClr val="F24B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1" y="-30964"/>
            <a:ext cx="12192000" cy="1497050"/>
          </a:xfrm>
          <a:prstGeom prst="rect">
            <a:avLst/>
          </a:prstGeom>
          <a:solidFill>
            <a:srgbClr val="FF834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833791" y="1494901"/>
            <a:ext cx="1466850" cy="1330274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33790" y="4156155"/>
            <a:ext cx="1466850" cy="1330274"/>
          </a:xfrm>
          <a:prstGeom prst="rect">
            <a:avLst/>
          </a:prstGeom>
          <a:solidFill>
            <a:srgbClr val="7F6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3792" y="5486782"/>
            <a:ext cx="1466850" cy="1330274"/>
          </a:xfrm>
          <a:prstGeom prst="rect">
            <a:avLst/>
          </a:prstGeom>
          <a:solidFill>
            <a:srgbClr val="EEE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3790" y="2825528"/>
            <a:ext cx="1466850" cy="1330274"/>
          </a:xfrm>
          <a:prstGeom prst="rect">
            <a:avLst/>
          </a:prstGeom>
          <a:solidFill>
            <a:srgbClr val="F67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760592" y="368300"/>
            <a:ext cx="387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Mp3 player NO.1</a:t>
            </a:r>
            <a:endParaRPr lang="zh-CN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30211" y="1865350"/>
            <a:ext cx="6092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It’s made by </a:t>
            </a:r>
            <a:endParaRPr lang="zh-CN" altLang="en-US" sz="3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508643" y="3131978"/>
            <a:ext cx="6092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7F6E96"/>
                </a:solidFill>
              </a:rPr>
              <a:t>A</a:t>
            </a:r>
            <a:endParaRPr lang="zh-CN" altLang="en-US" sz="4400" dirty="0">
              <a:solidFill>
                <a:srgbClr val="7F6E96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54110" y="3901419"/>
            <a:ext cx="6092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7F6E96"/>
                </a:solidFill>
              </a:rPr>
              <a:t>B</a:t>
            </a:r>
            <a:endParaRPr lang="zh-CN" altLang="en-US" sz="4400" dirty="0">
              <a:solidFill>
                <a:srgbClr val="7F6E96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11045" y="5228589"/>
            <a:ext cx="3350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Show Time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000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1833788" y="726510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530386" y="638829"/>
            <a:ext cx="1798758" cy="87681"/>
          </a:xfrm>
          <a:prstGeom prst="rect">
            <a:avLst/>
          </a:prstGeom>
          <a:solidFill>
            <a:srgbClr val="F67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xxxx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5065" y="163200"/>
            <a:ext cx="2975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678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Functional  structure</a:t>
            </a:r>
            <a:endParaRPr lang="zh-CN" altLang="en-US" sz="2000" b="1" dirty="0">
              <a:solidFill>
                <a:srgbClr val="F678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图表 21"/>
          <p:cNvGraphicFramePr/>
          <p:nvPr>
            <p:extLst>
              <p:ext uri="{D42A27DB-BD31-4B8C-83A1-F6EECF244321}">
                <p14:modId xmlns:p14="http://schemas.microsoft.com/office/powerpoint/2010/main" val="1383638506"/>
              </p:ext>
            </p:extLst>
          </p:nvPr>
        </p:nvGraphicFramePr>
        <p:xfrm>
          <a:off x="778281" y="1069543"/>
          <a:ext cx="10995150" cy="5598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1562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Graphic spid="22" grpId="0">
        <p:bldAsOne/>
      </p:bldGraphic>
      <p:bldGraphic spid="22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1833788" y="726510"/>
            <a:ext cx="85244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530386" y="638829"/>
            <a:ext cx="1798758" cy="87681"/>
          </a:xfrm>
          <a:prstGeom prst="rect">
            <a:avLst/>
          </a:prstGeom>
          <a:solidFill>
            <a:srgbClr val="F67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xxxx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99737" y="163200"/>
            <a:ext cx="2463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678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Finished work</a:t>
            </a:r>
            <a:endParaRPr lang="zh-CN" altLang="en-US" sz="2000" b="1" dirty="0">
              <a:solidFill>
                <a:srgbClr val="F678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2562667543"/>
              </p:ext>
            </p:extLst>
          </p:nvPr>
        </p:nvGraphicFramePr>
        <p:xfrm>
          <a:off x="1697800" y="123773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343461" y="1453904"/>
            <a:ext cx="902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kumimoji="1"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10345472" y="3127055"/>
            <a:ext cx="902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kumimoji="1" lang="zh-CN" altLang="en-US" sz="3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364192" y="4900475"/>
            <a:ext cx="902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65164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flipV="1">
            <a:off x="0" y="1088008"/>
            <a:ext cx="12192002" cy="436021"/>
          </a:xfrm>
          <a:prstGeom prst="rect">
            <a:avLst/>
          </a:prstGeom>
          <a:solidFill>
            <a:srgbClr val="F24B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1" y="-30964"/>
            <a:ext cx="12192000" cy="1497050"/>
          </a:xfrm>
          <a:prstGeom prst="rect">
            <a:avLst/>
          </a:prstGeom>
          <a:solidFill>
            <a:srgbClr val="FF834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833791" y="1494901"/>
            <a:ext cx="1466850" cy="1330274"/>
          </a:xfrm>
          <a:prstGeom prst="rect">
            <a:avLst/>
          </a:prstGeom>
          <a:solidFill>
            <a:srgbClr val="1B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33790" y="4156155"/>
            <a:ext cx="1466850" cy="1330274"/>
          </a:xfrm>
          <a:prstGeom prst="rect">
            <a:avLst/>
          </a:prstGeom>
          <a:solidFill>
            <a:srgbClr val="7F6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3792" y="5486782"/>
            <a:ext cx="1466850" cy="1330274"/>
          </a:xfrm>
          <a:prstGeom prst="rect">
            <a:avLst/>
          </a:prstGeom>
          <a:solidFill>
            <a:srgbClr val="EEE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33790" y="2825528"/>
            <a:ext cx="1466850" cy="1330274"/>
          </a:xfrm>
          <a:prstGeom prst="rect">
            <a:avLst/>
          </a:prstGeom>
          <a:solidFill>
            <a:srgbClr val="F67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760592" y="368300"/>
            <a:ext cx="387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Mp3 player NO.2</a:t>
            </a:r>
            <a:endParaRPr lang="zh-CN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30211" y="1865350"/>
            <a:ext cx="6092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It’s made by </a:t>
            </a:r>
            <a:endParaRPr lang="zh-CN" altLang="en-US" sz="3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508643" y="3131978"/>
            <a:ext cx="6092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7F6E96"/>
                </a:solidFill>
              </a:rPr>
              <a:t>B</a:t>
            </a:r>
            <a:endParaRPr lang="zh-CN" altLang="en-US" sz="4400" dirty="0">
              <a:solidFill>
                <a:srgbClr val="7F6E96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11045" y="5228589"/>
            <a:ext cx="3350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Show Time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421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77936d4-0aff-4c1e-b5c0-d781e4b76024" Revision="1" Stencil="System.MyShapes" StencilVersion="1.0"/>
</Control>
</file>

<file path=customXml/itemProps1.xml><?xml version="1.0" encoding="utf-8"?>
<ds:datastoreItem xmlns:ds="http://schemas.openxmlformats.org/officeDocument/2006/customXml" ds:itemID="{8AAAFC0B-C366-4E43-9E9B-76BE43FB79B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12261</TotalTime>
  <Words>390</Words>
  <Application>Microsoft Office PowerPoint</Application>
  <PresentationFormat>宽屏</PresentationFormat>
  <Paragraphs>122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微软雅黑</vt:lpstr>
      <vt:lpstr>华文行楷</vt:lpstr>
      <vt:lpstr>Calibri</vt:lpstr>
      <vt:lpstr>Calibri Light</vt:lpstr>
      <vt:lpstr>宋体</vt:lpstr>
      <vt:lpstr>Arial Black</vt:lpstr>
      <vt:lpstr>Verdana</vt:lpstr>
      <vt:lpstr>Zapf Dingbats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吴杰</dc:creator>
  <cp:lastModifiedBy>鲍天玥</cp:lastModifiedBy>
  <cp:revision>283</cp:revision>
  <dcterms:created xsi:type="dcterms:W3CDTF">2014-02-22T12:23:50Z</dcterms:created>
  <dcterms:modified xsi:type="dcterms:W3CDTF">2017-06-23T11:20:19Z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